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61"/>
            <p14:sldId id="256"/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56F"/>
    <a:srgbClr val="073A4C"/>
    <a:srgbClr val="1189B2"/>
    <a:srgbClr val="03D7A1"/>
    <a:srgbClr val="FFD266"/>
    <a:srgbClr val="08D6A2"/>
    <a:srgbClr val="1589B2"/>
    <a:srgbClr val="073A4D"/>
    <a:srgbClr val="EF4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8ECD5-D05B-344E-923B-B5C6F40C88A1}" v="279" dt="2020-07-15T12:08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6928"/>
  </p:normalViewPr>
  <p:slideViewPr>
    <p:cSldViewPr snapToGrid="0" snapToObjects="1" showGuides="1">
      <p:cViewPr varScale="1">
        <p:scale>
          <a:sx n="114" d="100"/>
          <a:sy n="114" d="100"/>
        </p:scale>
        <p:origin x="45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18.01.2023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18.01.2023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slide" Target="slide4.xml"/><Relationship Id="rId26" Type="http://schemas.openxmlformats.org/officeDocument/2006/relationships/image" Target="../media/image21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6.xml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10" Type="http://schemas.openxmlformats.org/officeDocument/2006/relationships/image" Target="../media/image9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png"/><Relationship Id="rId18" Type="http://schemas.openxmlformats.org/officeDocument/2006/relationships/slide" Target="slide4.xml"/><Relationship Id="rId26" Type="http://schemas.openxmlformats.org/officeDocument/2006/relationships/image" Target="../media/image21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26.sv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6.xml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image" Target="../media/image19.svg"/><Relationship Id="rId28" Type="http://schemas.openxmlformats.org/officeDocument/2006/relationships/image" Target="../media/image29.svg"/><Relationship Id="rId10" Type="http://schemas.openxmlformats.org/officeDocument/2006/relationships/image" Target="../media/image9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25.svg"/><Relationship Id="rId22" Type="http://schemas.openxmlformats.org/officeDocument/2006/relationships/image" Target="../media/image18.png"/><Relationship Id="rId27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png"/><Relationship Id="rId18" Type="http://schemas.openxmlformats.org/officeDocument/2006/relationships/slide" Target="slide4.xml"/><Relationship Id="rId26" Type="http://schemas.openxmlformats.org/officeDocument/2006/relationships/image" Target="../media/image21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6.xml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image" Target="../media/image19.svg"/><Relationship Id="rId28" Type="http://schemas.openxmlformats.org/officeDocument/2006/relationships/image" Target="../media/image29.svg"/><Relationship Id="rId10" Type="http://schemas.openxmlformats.org/officeDocument/2006/relationships/image" Target="../media/image9.svg"/><Relationship Id="rId19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Relationship Id="rId27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png"/><Relationship Id="rId18" Type="http://schemas.openxmlformats.org/officeDocument/2006/relationships/slide" Target="slide4.xml"/><Relationship Id="rId26" Type="http://schemas.openxmlformats.org/officeDocument/2006/relationships/image" Target="../media/image21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6.xml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image" Target="../media/image32.svg"/><Relationship Id="rId28" Type="http://schemas.openxmlformats.org/officeDocument/2006/relationships/image" Target="../media/image23.svg"/><Relationship Id="rId10" Type="http://schemas.openxmlformats.org/officeDocument/2006/relationships/image" Target="../media/image9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30.svg"/><Relationship Id="rId22" Type="http://schemas.openxmlformats.org/officeDocument/2006/relationships/image" Target="../media/image12.png"/><Relationship Id="rId27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png"/><Relationship Id="rId18" Type="http://schemas.openxmlformats.org/officeDocument/2006/relationships/slide" Target="slide4.xml"/><Relationship Id="rId26" Type="http://schemas.openxmlformats.org/officeDocument/2006/relationships/image" Target="../media/image34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5.sv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6.xml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image" Target="../media/image33.svg"/><Relationship Id="rId28" Type="http://schemas.openxmlformats.org/officeDocument/2006/relationships/image" Target="../media/image23.svg"/><Relationship Id="rId10" Type="http://schemas.openxmlformats.org/officeDocument/2006/relationships/image" Target="../media/image9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ACFF-C60E-2A08-4705-89696058015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5340605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Bid driven</a:t>
            </a:r>
            <a:b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Online Car Auction System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26BF8-AF83-FA2C-135F-4C9279CCAD1F}"/>
              </a:ext>
            </a:extLst>
          </p:cNvPr>
          <p:cNvSpPr txBox="1">
            <a:spLocks/>
          </p:cNvSpPr>
          <p:nvPr/>
        </p:nvSpPr>
        <p:spPr>
          <a:xfrm>
            <a:off x="838200" y="2173288"/>
            <a:ext cx="3603171" cy="363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FFFFFF"/>
                </a:solidFill>
              </a:rPr>
              <a:t>Moto Bids SA.</a:t>
            </a:r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7EBD9A5E-68B7-FA44-9AFD-3F1ED6BF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3088" y="2940617"/>
            <a:ext cx="5170711" cy="2469014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15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car parked on the side of a street&#10;&#10;Description automatically generated with low confidence">
            <a:extLst>
              <a:ext uri="{FF2B5EF4-FFF2-40B4-BE49-F238E27FC236}">
                <a16:creationId xmlns:a16="http://schemas.microsoft.com/office/drawing/2014/main" id="{C1856F4D-6D75-7D4D-8433-4CD14A99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608614"/>
            <a:ext cx="11739073" cy="54698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3123A0-AB9C-F300-2BC8-A45546712E66}"/>
              </a:ext>
            </a:extLst>
          </p:cNvPr>
          <p:cNvSpPr txBox="1">
            <a:spLocks/>
          </p:cNvSpPr>
          <p:nvPr/>
        </p:nvSpPr>
        <p:spPr>
          <a:xfrm>
            <a:off x="4348425" y="904223"/>
            <a:ext cx="93672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Functionalitatii</a:t>
            </a:r>
            <a:endParaRPr lang="en-US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D944C-8EC0-7C0C-F345-DA1F503D0590}"/>
              </a:ext>
            </a:extLst>
          </p:cNvPr>
          <p:cNvSpPr txBox="1">
            <a:spLocks/>
          </p:cNvSpPr>
          <p:nvPr/>
        </p:nvSpPr>
        <p:spPr>
          <a:xfrm>
            <a:off x="4640365" y="4368608"/>
            <a:ext cx="8943939" cy="835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FRONT END</a:t>
            </a:r>
            <a:endParaRPr lang="en-US" sz="8000" b="1" kern="12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515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8E0BD-B1D6-2B84-C97D-143CCD4A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"/>
          <a:stretch/>
        </p:blipFill>
        <p:spPr>
          <a:xfrm>
            <a:off x="321734" y="557189"/>
            <a:ext cx="4276956" cy="5743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B4FBB0-CD42-D0DC-C426-273EBDF30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" r="8446" b="2"/>
          <a:stretch/>
        </p:blipFill>
        <p:spPr>
          <a:xfrm>
            <a:off x="4772525" y="557189"/>
            <a:ext cx="7097742" cy="57436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C24423-7491-0E84-974B-923E6D33FA42}"/>
              </a:ext>
            </a:extLst>
          </p:cNvPr>
          <p:cNvSpPr txBox="1">
            <a:spLocks/>
          </p:cNvSpPr>
          <p:nvPr/>
        </p:nvSpPr>
        <p:spPr>
          <a:xfrm rot="1727929">
            <a:off x="7070609" y="3765133"/>
            <a:ext cx="93672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Responsive</a:t>
            </a:r>
            <a:endParaRPr lang="en-US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0539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F9A86-4322-5AA3-8385-7444A145F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6" b="2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0D6436-7F61-16B9-DBB1-F0DF314AF580}"/>
              </a:ext>
            </a:extLst>
          </p:cNvPr>
          <p:cNvSpPr txBox="1">
            <a:spLocks/>
          </p:cNvSpPr>
          <p:nvPr/>
        </p:nvSpPr>
        <p:spPr>
          <a:xfrm>
            <a:off x="5158681" y="434824"/>
            <a:ext cx="93672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Modern</a:t>
            </a:r>
          </a:p>
        </p:txBody>
      </p:sp>
    </p:spTree>
    <p:extLst>
      <p:ext uri="{BB962C8B-B14F-4D97-AF65-F5344CB8AC3E}">
        <p14:creationId xmlns:p14="http://schemas.microsoft.com/office/powerpoint/2010/main" val="311510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AC616-910F-9C74-DEE9-256C30B0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97709"/>
            <a:ext cx="10905066" cy="286258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427674-C77D-7F60-B460-ACCE46922F35}"/>
              </a:ext>
            </a:extLst>
          </p:cNvPr>
          <p:cNvSpPr txBox="1">
            <a:spLocks/>
          </p:cNvSpPr>
          <p:nvPr/>
        </p:nvSpPr>
        <p:spPr>
          <a:xfrm>
            <a:off x="4484427" y="434824"/>
            <a:ext cx="93672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Intuitive</a:t>
            </a:r>
          </a:p>
        </p:txBody>
      </p:sp>
    </p:spTree>
    <p:extLst>
      <p:ext uri="{BB962C8B-B14F-4D97-AF65-F5344CB8AC3E}">
        <p14:creationId xmlns:p14="http://schemas.microsoft.com/office/powerpoint/2010/main" val="324844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D2B88A-C46D-F640-469B-B96059CEF005}"/>
              </a:ext>
            </a:extLst>
          </p:cNvPr>
          <p:cNvSpPr txBox="1">
            <a:spLocks/>
          </p:cNvSpPr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Accesible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16A0F06-6DF2-CE2F-FE34-6C0663EFE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14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0563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50A98-84D2-1A8A-8FA9-7233321F8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0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3EF79-3E17-5264-785F-8BC10E13325D}"/>
              </a:ext>
            </a:extLst>
          </p:cNvPr>
          <p:cNvSpPr txBox="1">
            <a:spLocks/>
          </p:cNvSpPr>
          <p:nvPr/>
        </p:nvSpPr>
        <p:spPr>
          <a:xfrm>
            <a:off x="5153890" y="-2408413"/>
            <a:ext cx="6417425" cy="3350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 err="1">
                <a:solidFill>
                  <a:srgbClr val="FFFFFF"/>
                </a:solidFill>
              </a:rPr>
              <a:t>Functionalitatii</a:t>
            </a:r>
            <a:r>
              <a:rPr lang="en-US" b="1" dirty="0">
                <a:solidFill>
                  <a:srgbClr val="FFFFFF"/>
                </a:solidFill>
              </a:rPr>
              <a:t> :</a:t>
            </a:r>
            <a:endParaRPr lang="en-US" sz="5200" b="1" dirty="0">
              <a:solidFill>
                <a:srgbClr val="FFFFF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BD7B4B-4AFD-FB5F-B96F-2D10B89635E0}"/>
              </a:ext>
            </a:extLst>
          </p:cNvPr>
          <p:cNvSpPr txBox="1">
            <a:spLocks/>
          </p:cNvSpPr>
          <p:nvPr/>
        </p:nvSpPr>
        <p:spPr>
          <a:xfrm>
            <a:off x="10417323" y="1142127"/>
            <a:ext cx="9279629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API</a:t>
            </a:r>
            <a:endParaRPr lang="en-US" sz="72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9675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C0966-0EAC-A8A8-AEE0-DA9661FB0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5" b="-4"/>
          <a:stretch/>
        </p:blipFill>
        <p:spPr>
          <a:xfrm>
            <a:off x="-3046" y="340423"/>
            <a:ext cx="4630139" cy="5265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8D5E7-B9CC-D66C-6DF9-A2727C156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" r="18915" b="2"/>
          <a:stretch/>
        </p:blipFill>
        <p:spPr>
          <a:xfrm>
            <a:off x="4901780" y="1071563"/>
            <a:ext cx="7290218" cy="52422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6AFC6-D14F-B7ED-8C19-D8F7E20AAAE5}"/>
              </a:ext>
            </a:extLst>
          </p:cNvPr>
          <p:cNvSpPr txBox="1">
            <a:spLocks/>
          </p:cNvSpPr>
          <p:nvPr/>
        </p:nvSpPr>
        <p:spPr>
          <a:xfrm>
            <a:off x="5176469" y="167382"/>
            <a:ext cx="9279629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Complex Operations Support</a:t>
            </a:r>
          </a:p>
        </p:txBody>
      </p:sp>
    </p:spTree>
    <p:extLst>
      <p:ext uri="{BB962C8B-B14F-4D97-AF65-F5344CB8AC3E}">
        <p14:creationId xmlns:p14="http://schemas.microsoft.com/office/powerpoint/2010/main" val="1911293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1B303-EB97-7B6D-E2AC-E7967C92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52235"/>
            <a:ext cx="10905066" cy="275352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11F77D-17FC-D852-C825-E73137D447E9}"/>
              </a:ext>
            </a:extLst>
          </p:cNvPr>
          <p:cNvSpPr txBox="1">
            <a:spLocks/>
          </p:cNvSpPr>
          <p:nvPr/>
        </p:nvSpPr>
        <p:spPr>
          <a:xfrm>
            <a:off x="2747306" y="895970"/>
            <a:ext cx="9279629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Test Ready…</a:t>
            </a:r>
          </a:p>
        </p:txBody>
      </p:sp>
    </p:spTree>
    <p:extLst>
      <p:ext uri="{BB962C8B-B14F-4D97-AF65-F5344CB8AC3E}">
        <p14:creationId xmlns:p14="http://schemas.microsoft.com/office/powerpoint/2010/main" val="2136018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07B88-D0F3-0579-9BFE-5FD3A1DACF68}"/>
              </a:ext>
            </a:extLst>
          </p:cNvPr>
          <p:cNvSpPr txBox="1">
            <a:spLocks/>
          </p:cNvSpPr>
          <p:nvPr/>
        </p:nvSpPr>
        <p:spPr>
          <a:xfrm>
            <a:off x="5528714" y="10"/>
            <a:ext cx="4538922" cy="16368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b="1" dirty="0" err="1"/>
              <a:t>Functionalitatii</a:t>
            </a:r>
            <a:r>
              <a:rPr lang="en-US" sz="5200" b="1" dirty="0"/>
              <a:t>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3EDFE-B0C5-C333-EBBA-A4F730ABE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1" r="-1" b="1162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1A354C6-33AE-2CFF-7ADB-882577D9057F}"/>
              </a:ext>
            </a:extLst>
          </p:cNvPr>
          <p:cNvSpPr txBox="1">
            <a:spLocks/>
          </p:cNvSpPr>
          <p:nvPr/>
        </p:nvSpPr>
        <p:spPr>
          <a:xfrm>
            <a:off x="5528714" y="2226006"/>
            <a:ext cx="9279629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		 Safe Industry Standard</a:t>
            </a:r>
          </a:p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				</a:t>
            </a:r>
            <a:r>
              <a:rPr lang="en-US" sz="4000" b="1" dirty="0" err="1">
                <a:solidFill>
                  <a:schemeClr val="accent2">
                    <a:lumMod val="75000"/>
                  </a:schemeClr>
                </a:solidFill>
              </a:rPr>
              <a:t>Authentification</a:t>
            </a:r>
            <a:endParaRPr lang="en-US" sz="40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1B80E3-8BF9-0495-02A7-FC1581B3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96" y="3532786"/>
            <a:ext cx="56864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33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7A686-36B7-008A-CCE2-32FA4384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25194"/>
            <a:ext cx="10905066" cy="400761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5B74AF-B0F8-C945-DA53-752C2C68E9CD}"/>
              </a:ext>
            </a:extLst>
          </p:cNvPr>
          <p:cNvSpPr txBox="1">
            <a:spLocks/>
          </p:cNvSpPr>
          <p:nvPr/>
        </p:nvSpPr>
        <p:spPr>
          <a:xfrm>
            <a:off x="3336529" y="482043"/>
            <a:ext cx="9279629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Based on Auth0 </a:t>
            </a:r>
            <a:endParaRPr lang="en-US" sz="40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1125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6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0908" y="555746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grpSp>
        <p:nvGrpSpPr>
          <p:cNvPr id="82" name="!!lamp">
            <a:extLst>
              <a:ext uri="{FF2B5EF4-FFF2-40B4-BE49-F238E27FC236}">
                <a16:creationId xmlns:a16="http://schemas.microsoft.com/office/drawing/2014/main" id="{F273F484-4A58-9547-9984-B21F38624CEF}"/>
              </a:ext>
            </a:extLst>
          </p:cNvPr>
          <p:cNvGrpSpPr/>
          <p:nvPr/>
        </p:nvGrpSpPr>
        <p:grpSpPr>
          <a:xfrm>
            <a:off x="9809218" y="583080"/>
            <a:ext cx="856188" cy="1074881"/>
            <a:chOff x="5651500" y="2863849"/>
            <a:chExt cx="887355" cy="1114011"/>
          </a:xfrm>
          <a:solidFill>
            <a:schemeClr val="bg1"/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C1E313D-FBB5-7F4E-9F8B-FBD3D194741F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C67537C-4CF3-8F42-963E-5DA28E031867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22070DE-306A-BF41-BCC7-EDAB7B96D308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6732C-21E9-EE40-85CA-2FF17D929A12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5AE113-B206-B546-9571-562A9C2ED191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73D510E-B984-6C48-A9AF-41DBDF267C95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62E89FB-511B-884E-9382-F91FB3C95286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F4F70BA-0039-DF47-B651-D161A877F0E0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ACB5DF3-84CD-C445-9E33-F05753423BA8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C623BDE-B1B7-9E4B-B24B-09A835E2C590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BDF60B3-7C5F-4B42-8D61-E8112339713F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8ABDD26-A86C-1A4C-9F71-04581EDB03AE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044B3F1-2B0F-E241-B4C5-01C1416D9D92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078080" y="583080"/>
            <a:ext cx="267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3200" b="1" spc="300" dirty="0">
                <a:solidFill>
                  <a:schemeClr val="bg1"/>
                </a:solidFill>
                <a:latin typeface="Montserrat" pitchFamily="2" charset="77"/>
              </a:rPr>
              <a:t>B</a:t>
            </a:r>
            <a:r>
              <a:rPr lang="en-US" sz="3200" b="1" spc="300" dirty="0" err="1">
                <a:solidFill>
                  <a:schemeClr val="bg1"/>
                </a:solidFill>
                <a:latin typeface="Montserrat" pitchFamily="2" charset="77"/>
              </a:rPr>
              <a:t>idDriven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65" name="Graphic 43">
            <a:extLst>
              <a:ext uri="{FF2B5EF4-FFF2-40B4-BE49-F238E27FC236}">
                <a16:creationId xmlns:a16="http://schemas.microsoft.com/office/drawing/2014/main" id="{5AF1ED20-C042-CB43-996D-F4E2EB1B0AF5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DC12E29-3F99-444D-B25B-D1BE709E74B5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2E0F5D2-1568-B54D-8E20-0E1763E93AC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68" name="Graphic 43">
            <a:extLst>
              <a:ext uri="{FF2B5EF4-FFF2-40B4-BE49-F238E27FC236}">
                <a16:creationId xmlns:a16="http://schemas.microsoft.com/office/drawing/2014/main" id="{53541371-A904-944A-ADFD-DF2C36B1C13E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586AEDF-7F5F-414F-9436-8265F51C249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87A6450-AD09-6F45-BA55-0B61B89F9AD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1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4" name="Graphic 43">
            <a:extLst>
              <a:ext uri="{FF2B5EF4-FFF2-40B4-BE49-F238E27FC236}">
                <a16:creationId xmlns:a16="http://schemas.microsoft.com/office/drawing/2014/main" id="{C2250C8B-BBFC-E74B-8D1E-70CD422D5CF0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4401C97-C717-0C47-BF8D-2914B63A028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99C4DB2-1459-A940-9071-20138B4D151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545756" y="1104154"/>
            <a:ext cx="3743581" cy="134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EDD053-A500-E34D-943B-A70472904578}"/>
              </a:ext>
            </a:extLst>
          </p:cNvPr>
          <p:cNvSpPr txBox="1"/>
          <p:nvPr/>
        </p:nvSpPr>
        <p:spPr>
          <a:xfrm>
            <a:off x="1669474" y="1698008"/>
            <a:ext cx="2852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multime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de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masini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din care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poti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alege</a:t>
            </a:r>
            <a:endParaRPr lang="en-GB" sz="1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59364-A9E9-A6C1-DD89-9166E8BB4403}"/>
              </a:ext>
            </a:extLst>
          </p:cNvPr>
          <p:cNvSpPr txBox="1"/>
          <p:nvPr/>
        </p:nvSpPr>
        <p:spPr>
          <a:xfrm>
            <a:off x="-96376" y="4570472"/>
            <a:ext cx="6513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Suport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24/7</a:t>
            </a:r>
            <a:endParaRPr lang="en-GB" sz="1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2CF26-0A8E-F61E-8853-AEA8527A0873}"/>
              </a:ext>
            </a:extLst>
          </p:cNvPr>
          <p:cNvSpPr txBox="1"/>
          <p:nvPr/>
        </p:nvSpPr>
        <p:spPr>
          <a:xfrm>
            <a:off x="8753835" y="4079001"/>
            <a:ext cx="3160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Vinzi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cumperi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in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cativa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pasi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simplii</a:t>
            </a:r>
            <a:endParaRPr lang="en-GB" sz="1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AF30E-5ECF-CA2A-0B2E-0FEDD9051E6F}"/>
              </a:ext>
            </a:extLst>
          </p:cNvPr>
          <p:cNvSpPr txBox="1"/>
          <p:nvPr/>
        </p:nvSpPr>
        <p:spPr>
          <a:xfrm>
            <a:off x="8948034" y="1629340"/>
            <a:ext cx="2997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Datele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date sunt </a:t>
            </a:r>
            <a:r>
              <a:rPr lang="en-GB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protejate</a:t>
            </a:r>
            <a:r>
              <a:rPr lang="en-GB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100%</a:t>
            </a:r>
            <a:endParaRPr lang="en-GB" sz="1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10" name="!!lamp">
            <a:extLst>
              <a:ext uri="{FF2B5EF4-FFF2-40B4-BE49-F238E27FC236}">
                <a16:creationId xmlns:a16="http://schemas.microsoft.com/office/drawing/2014/main" id="{4CB179D9-FF6A-9353-311C-78D24959B640}"/>
              </a:ext>
            </a:extLst>
          </p:cNvPr>
          <p:cNvGrpSpPr/>
          <p:nvPr/>
        </p:nvGrpSpPr>
        <p:grpSpPr>
          <a:xfrm>
            <a:off x="5058522" y="2035665"/>
            <a:ext cx="3022850" cy="3794966"/>
            <a:chOff x="5651500" y="2863849"/>
            <a:chExt cx="887355" cy="1114011"/>
          </a:xfrm>
          <a:solidFill>
            <a:schemeClr val="bg1"/>
          </a:solidFill>
        </p:grpSpPr>
        <p:sp>
          <p:nvSpPr>
            <p:cNvPr id="11" name="Freeform 82">
              <a:extLst>
                <a:ext uri="{FF2B5EF4-FFF2-40B4-BE49-F238E27FC236}">
                  <a16:creationId xmlns:a16="http://schemas.microsoft.com/office/drawing/2014/main" id="{9B06D1F3-A43B-F64D-2BC5-606BEFB0A5A6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" name="Freeform 83">
              <a:extLst>
                <a:ext uri="{FF2B5EF4-FFF2-40B4-BE49-F238E27FC236}">
                  <a16:creationId xmlns:a16="http://schemas.microsoft.com/office/drawing/2014/main" id="{082A8D5E-713D-5D4C-E976-D575AA2A120B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" name="Freeform 84">
              <a:extLst>
                <a:ext uri="{FF2B5EF4-FFF2-40B4-BE49-F238E27FC236}">
                  <a16:creationId xmlns:a16="http://schemas.microsoft.com/office/drawing/2014/main" id="{C4DF57F0-6E32-EC02-73E6-17673BA9F1E3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5C7D381E-64AC-7B5B-53EC-A9A1FDB4A031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" name="Freeform 86">
              <a:extLst>
                <a:ext uri="{FF2B5EF4-FFF2-40B4-BE49-F238E27FC236}">
                  <a16:creationId xmlns:a16="http://schemas.microsoft.com/office/drawing/2014/main" id="{FAE175ED-FF57-D662-17F3-D87E48FD551E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ED102703-4B7A-1F95-8340-AA4E0F80D51E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" name="Freeform 88">
              <a:extLst>
                <a:ext uri="{FF2B5EF4-FFF2-40B4-BE49-F238E27FC236}">
                  <a16:creationId xmlns:a16="http://schemas.microsoft.com/office/drawing/2014/main" id="{33F48839-7C2A-797B-7235-95671418BD41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" name="Freeform 89">
              <a:extLst>
                <a:ext uri="{FF2B5EF4-FFF2-40B4-BE49-F238E27FC236}">
                  <a16:creationId xmlns:a16="http://schemas.microsoft.com/office/drawing/2014/main" id="{4D21DD76-910D-1E72-D9E7-71B9A5410583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" name="Freeform 90">
              <a:extLst>
                <a:ext uri="{FF2B5EF4-FFF2-40B4-BE49-F238E27FC236}">
                  <a16:creationId xmlns:a16="http://schemas.microsoft.com/office/drawing/2014/main" id="{605C26CD-76DA-26DC-149F-4C997D0DCFBE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5A553142-FE0C-B6C0-4622-ED0DCBF0E107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" name="Freeform 92">
              <a:extLst>
                <a:ext uri="{FF2B5EF4-FFF2-40B4-BE49-F238E27FC236}">
                  <a16:creationId xmlns:a16="http://schemas.microsoft.com/office/drawing/2014/main" id="{A8C1FDDD-F457-5037-2915-B2D2DCA08A6D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" name="Freeform 93">
              <a:extLst>
                <a:ext uri="{FF2B5EF4-FFF2-40B4-BE49-F238E27FC236}">
                  <a16:creationId xmlns:a16="http://schemas.microsoft.com/office/drawing/2014/main" id="{D38F8682-8317-2115-C4A4-0EBE9796AD69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" name="Freeform 94">
              <a:extLst>
                <a:ext uri="{FF2B5EF4-FFF2-40B4-BE49-F238E27FC236}">
                  <a16:creationId xmlns:a16="http://schemas.microsoft.com/office/drawing/2014/main" id="{A9F97122-677F-9C82-5761-93FFC865DC0C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24" name="!!lamp">
            <a:extLst>
              <a:ext uri="{FF2B5EF4-FFF2-40B4-BE49-F238E27FC236}">
                <a16:creationId xmlns:a16="http://schemas.microsoft.com/office/drawing/2014/main" id="{232E091C-9B82-3977-A04C-AE092C86AB98}"/>
              </a:ext>
            </a:extLst>
          </p:cNvPr>
          <p:cNvGrpSpPr/>
          <p:nvPr/>
        </p:nvGrpSpPr>
        <p:grpSpPr>
          <a:xfrm>
            <a:off x="2484315" y="625747"/>
            <a:ext cx="856188" cy="1074881"/>
            <a:chOff x="5651500" y="2863849"/>
            <a:chExt cx="887355" cy="1114011"/>
          </a:xfrm>
          <a:solidFill>
            <a:schemeClr val="bg1"/>
          </a:solidFill>
        </p:grpSpPr>
        <p:sp>
          <p:nvSpPr>
            <p:cNvPr id="25" name="Freeform 82">
              <a:extLst>
                <a:ext uri="{FF2B5EF4-FFF2-40B4-BE49-F238E27FC236}">
                  <a16:creationId xmlns:a16="http://schemas.microsoft.com/office/drawing/2014/main" id="{EE228A32-3894-48FE-57EC-7C946F3D109D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" name="Freeform 83">
              <a:extLst>
                <a:ext uri="{FF2B5EF4-FFF2-40B4-BE49-F238E27FC236}">
                  <a16:creationId xmlns:a16="http://schemas.microsoft.com/office/drawing/2014/main" id="{AE179C4A-E00E-C646-3A6D-C8C9A973CC8A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" name="Freeform 84">
              <a:extLst>
                <a:ext uri="{FF2B5EF4-FFF2-40B4-BE49-F238E27FC236}">
                  <a16:creationId xmlns:a16="http://schemas.microsoft.com/office/drawing/2014/main" id="{48B2F7DC-0047-821C-8A1E-314890FB0B75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" name="Freeform 85">
              <a:extLst>
                <a:ext uri="{FF2B5EF4-FFF2-40B4-BE49-F238E27FC236}">
                  <a16:creationId xmlns:a16="http://schemas.microsoft.com/office/drawing/2014/main" id="{5FD07847-6061-9629-FAAD-073EDB02F9D1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" name="Freeform 86">
              <a:extLst>
                <a:ext uri="{FF2B5EF4-FFF2-40B4-BE49-F238E27FC236}">
                  <a16:creationId xmlns:a16="http://schemas.microsoft.com/office/drawing/2014/main" id="{B7239ED6-9BF0-DD33-681A-B69E3DCE79BB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C879585E-01F9-D3D7-7FA3-38E07EE3F1F3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" name="Freeform 88">
              <a:extLst>
                <a:ext uri="{FF2B5EF4-FFF2-40B4-BE49-F238E27FC236}">
                  <a16:creationId xmlns:a16="http://schemas.microsoft.com/office/drawing/2014/main" id="{B0AF7A14-8F6D-E5C6-1D3B-CAB9018355DD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" name="Freeform 89">
              <a:extLst>
                <a:ext uri="{FF2B5EF4-FFF2-40B4-BE49-F238E27FC236}">
                  <a16:creationId xmlns:a16="http://schemas.microsoft.com/office/drawing/2014/main" id="{473D008D-EFD2-1928-FBE1-6F60E1E8BDC9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" name="Freeform 90">
              <a:extLst>
                <a:ext uri="{FF2B5EF4-FFF2-40B4-BE49-F238E27FC236}">
                  <a16:creationId xmlns:a16="http://schemas.microsoft.com/office/drawing/2014/main" id="{9AB29664-E666-BF2E-094E-5571513F221A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" name="Freeform 91">
              <a:extLst>
                <a:ext uri="{FF2B5EF4-FFF2-40B4-BE49-F238E27FC236}">
                  <a16:creationId xmlns:a16="http://schemas.microsoft.com/office/drawing/2014/main" id="{540E7849-B203-6DAD-D615-814F63B0372D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" name="Freeform 92">
              <a:extLst>
                <a:ext uri="{FF2B5EF4-FFF2-40B4-BE49-F238E27FC236}">
                  <a16:creationId xmlns:a16="http://schemas.microsoft.com/office/drawing/2014/main" id="{5A0D3534-90A1-7DEE-7568-04D4C22E1D6E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6" name="Freeform 93">
              <a:extLst>
                <a:ext uri="{FF2B5EF4-FFF2-40B4-BE49-F238E27FC236}">
                  <a16:creationId xmlns:a16="http://schemas.microsoft.com/office/drawing/2014/main" id="{91456DDC-9E24-ECED-3FDF-72AC8DC388BD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7" name="Freeform 94">
              <a:extLst>
                <a:ext uri="{FF2B5EF4-FFF2-40B4-BE49-F238E27FC236}">
                  <a16:creationId xmlns:a16="http://schemas.microsoft.com/office/drawing/2014/main" id="{071F25CC-7330-9D10-5328-114C06D27B32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38" name="!!lamp">
            <a:extLst>
              <a:ext uri="{FF2B5EF4-FFF2-40B4-BE49-F238E27FC236}">
                <a16:creationId xmlns:a16="http://schemas.microsoft.com/office/drawing/2014/main" id="{BA7B3695-45BB-AEA1-AB27-809832EDC6FF}"/>
              </a:ext>
            </a:extLst>
          </p:cNvPr>
          <p:cNvGrpSpPr/>
          <p:nvPr/>
        </p:nvGrpSpPr>
        <p:grpSpPr>
          <a:xfrm>
            <a:off x="9917779" y="2984133"/>
            <a:ext cx="856188" cy="1074881"/>
            <a:chOff x="5651500" y="2863849"/>
            <a:chExt cx="887355" cy="1114011"/>
          </a:xfrm>
          <a:solidFill>
            <a:schemeClr val="bg1"/>
          </a:solidFill>
        </p:grpSpPr>
        <p:sp>
          <p:nvSpPr>
            <p:cNvPr id="39" name="Freeform 82">
              <a:extLst>
                <a:ext uri="{FF2B5EF4-FFF2-40B4-BE49-F238E27FC236}">
                  <a16:creationId xmlns:a16="http://schemas.microsoft.com/office/drawing/2014/main" id="{1E417559-3A53-61CF-4C6F-F532A7996BAD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" name="Freeform 83">
              <a:extLst>
                <a:ext uri="{FF2B5EF4-FFF2-40B4-BE49-F238E27FC236}">
                  <a16:creationId xmlns:a16="http://schemas.microsoft.com/office/drawing/2014/main" id="{A31D9735-F167-437C-2D4A-2A418ACE9967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2803D0BF-675E-04C8-8C1A-AAED43BC893C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110B3D61-1BEB-8978-2968-F683C52028C2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" name="Freeform 86">
              <a:extLst>
                <a:ext uri="{FF2B5EF4-FFF2-40B4-BE49-F238E27FC236}">
                  <a16:creationId xmlns:a16="http://schemas.microsoft.com/office/drawing/2014/main" id="{AE10FC7D-A432-4E57-B378-7A43EA624A79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" name="Freeform 87">
              <a:extLst>
                <a:ext uri="{FF2B5EF4-FFF2-40B4-BE49-F238E27FC236}">
                  <a16:creationId xmlns:a16="http://schemas.microsoft.com/office/drawing/2014/main" id="{3F786394-EA76-19F0-84F0-48DDF508F624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" name="Freeform 88">
              <a:extLst>
                <a:ext uri="{FF2B5EF4-FFF2-40B4-BE49-F238E27FC236}">
                  <a16:creationId xmlns:a16="http://schemas.microsoft.com/office/drawing/2014/main" id="{957199F6-0916-2754-D857-125090134CDE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" name="Freeform 89">
              <a:extLst>
                <a:ext uri="{FF2B5EF4-FFF2-40B4-BE49-F238E27FC236}">
                  <a16:creationId xmlns:a16="http://schemas.microsoft.com/office/drawing/2014/main" id="{A08EAACB-403F-A4D8-61AA-84DBCE1663CB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" name="Freeform 90">
              <a:extLst>
                <a:ext uri="{FF2B5EF4-FFF2-40B4-BE49-F238E27FC236}">
                  <a16:creationId xmlns:a16="http://schemas.microsoft.com/office/drawing/2014/main" id="{59DAC462-5AA5-5B77-1BA8-4A31A1B76E06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" name="Freeform 91">
              <a:extLst>
                <a:ext uri="{FF2B5EF4-FFF2-40B4-BE49-F238E27FC236}">
                  <a16:creationId xmlns:a16="http://schemas.microsoft.com/office/drawing/2014/main" id="{F4BC40BA-E1B7-2124-23BE-823CC601D76D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" name="Freeform 92">
              <a:extLst>
                <a:ext uri="{FF2B5EF4-FFF2-40B4-BE49-F238E27FC236}">
                  <a16:creationId xmlns:a16="http://schemas.microsoft.com/office/drawing/2014/main" id="{FBD58D85-EE50-DCA1-4969-F76A6169DC12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0" name="Freeform 93">
              <a:extLst>
                <a:ext uri="{FF2B5EF4-FFF2-40B4-BE49-F238E27FC236}">
                  <a16:creationId xmlns:a16="http://schemas.microsoft.com/office/drawing/2014/main" id="{0FF259F3-2BF1-BD6F-5FDD-A6E25EB75210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1" name="Freeform 94">
              <a:extLst>
                <a:ext uri="{FF2B5EF4-FFF2-40B4-BE49-F238E27FC236}">
                  <a16:creationId xmlns:a16="http://schemas.microsoft.com/office/drawing/2014/main" id="{9A6DEFDE-7DEF-AD3B-D752-D1DDCF3953CC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52" name="!!lamp">
            <a:extLst>
              <a:ext uri="{FF2B5EF4-FFF2-40B4-BE49-F238E27FC236}">
                <a16:creationId xmlns:a16="http://schemas.microsoft.com/office/drawing/2014/main" id="{3B6F223F-590D-8599-AF8D-B9C52DA0DD3E}"/>
              </a:ext>
            </a:extLst>
          </p:cNvPr>
          <p:cNvGrpSpPr/>
          <p:nvPr/>
        </p:nvGrpSpPr>
        <p:grpSpPr>
          <a:xfrm>
            <a:off x="2643473" y="3480320"/>
            <a:ext cx="856188" cy="1074881"/>
            <a:chOff x="5651500" y="2863849"/>
            <a:chExt cx="887355" cy="1114011"/>
          </a:xfrm>
          <a:solidFill>
            <a:schemeClr val="bg1"/>
          </a:solidFill>
        </p:grpSpPr>
        <p:sp>
          <p:nvSpPr>
            <p:cNvPr id="53" name="Freeform 82">
              <a:extLst>
                <a:ext uri="{FF2B5EF4-FFF2-40B4-BE49-F238E27FC236}">
                  <a16:creationId xmlns:a16="http://schemas.microsoft.com/office/drawing/2014/main" id="{A934EEFA-D70B-FB20-7838-7D17A7708691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4" name="Freeform 83">
              <a:extLst>
                <a:ext uri="{FF2B5EF4-FFF2-40B4-BE49-F238E27FC236}">
                  <a16:creationId xmlns:a16="http://schemas.microsoft.com/office/drawing/2014/main" id="{A5121427-99B7-B9EA-F559-AAB290321525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E026B177-1C32-AC5F-161D-B9B574C6FAC8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74898415-456B-8006-762E-E21D5852DE63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285EFA16-BF01-4194-4B95-0A753812319F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0EDECB59-F381-B080-C17F-1F516D4AFC5E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" name="Freeform 88">
              <a:extLst>
                <a:ext uri="{FF2B5EF4-FFF2-40B4-BE49-F238E27FC236}">
                  <a16:creationId xmlns:a16="http://schemas.microsoft.com/office/drawing/2014/main" id="{92046DE8-0D0A-8CA5-A807-F2A3D0FB6546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89">
              <a:extLst>
                <a:ext uri="{FF2B5EF4-FFF2-40B4-BE49-F238E27FC236}">
                  <a16:creationId xmlns:a16="http://schemas.microsoft.com/office/drawing/2014/main" id="{C5D8F00C-1EA1-2AD8-F947-5A7F551F83BA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8" name="Freeform 90">
              <a:extLst>
                <a:ext uri="{FF2B5EF4-FFF2-40B4-BE49-F238E27FC236}">
                  <a16:creationId xmlns:a16="http://schemas.microsoft.com/office/drawing/2014/main" id="{02FB79D4-FD72-A7FF-8DEA-FA673D8F84DE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9" name="Freeform 91">
              <a:extLst>
                <a:ext uri="{FF2B5EF4-FFF2-40B4-BE49-F238E27FC236}">
                  <a16:creationId xmlns:a16="http://schemas.microsoft.com/office/drawing/2014/main" id="{1DD9D47E-E9B2-0726-22D4-C722481E14FF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0" name="Freeform 92">
              <a:extLst>
                <a:ext uri="{FF2B5EF4-FFF2-40B4-BE49-F238E27FC236}">
                  <a16:creationId xmlns:a16="http://schemas.microsoft.com/office/drawing/2014/main" id="{58B85927-BCCD-F06D-EEFB-C9F3F64A005A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1" name="Freeform 93">
              <a:extLst>
                <a:ext uri="{FF2B5EF4-FFF2-40B4-BE49-F238E27FC236}">
                  <a16:creationId xmlns:a16="http://schemas.microsoft.com/office/drawing/2014/main" id="{A5D9BA89-F392-5D9C-6F29-4DF1381678BD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2" name="Freeform 94">
              <a:extLst>
                <a:ext uri="{FF2B5EF4-FFF2-40B4-BE49-F238E27FC236}">
                  <a16:creationId xmlns:a16="http://schemas.microsoft.com/office/drawing/2014/main" id="{F06EE504-0C06-7AA5-F69C-325FDCC6A5DA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143FCC0-DF89-33C9-0E2F-129BDFB0C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6" y="643467"/>
            <a:ext cx="928510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FD0610-699B-AA6C-21A3-C543BBF3986D}"/>
              </a:ext>
            </a:extLst>
          </p:cNvPr>
          <p:cNvSpPr txBox="1">
            <a:spLocks/>
          </p:cNvSpPr>
          <p:nvPr/>
        </p:nvSpPr>
        <p:spPr>
          <a:xfrm>
            <a:off x="621472" y="941158"/>
            <a:ext cx="9279629" cy="88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		 MongoDB cluster(cloud) </a:t>
            </a:r>
          </a:p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						 integration</a:t>
            </a:r>
          </a:p>
        </p:txBody>
      </p:sp>
    </p:spTree>
    <p:extLst>
      <p:ext uri="{BB962C8B-B14F-4D97-AF65-F5344CB8AC3E}">
        <p14:creationId xmlns:p14="http://schemas.microsoft.com/office/powerpoint/2010/main" val="4285525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B1903-D50F-0264-7EFC-520C480D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45" y="643467"/>
            <a:ext cx="8284110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12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DAD6698-E42E-3E55-B6CB-7ACBC017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58" y="2242760"/>
            <a:ext cx="12229315" cy="2598729"/>
          </a:xfrm>
          <a:prstGeom prst="rect">
            <a:avLst/>
          </a:prstGeom>
          <a:ln>
            <a:noFill/>
          </a:ln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24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White cloud painting">
            <a:extLst>
              <a:ext uri="{FF2B5EF4-FFF2-40B4-BE49-F238E27FC236}">
                <a16:creationId xmlns:a16="http://schemas.microsoft.com/office/drawing/2014/main" id="{FE58E45B-22EA-3925-C6F0-68F7232AB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37" y="875758"/>
            <a:ext cx="5219885" cy="51095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86" y="673591"/>
            <a:ext cx="5565913" cy="54154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34" y="1041621"/>
            <a:ext cx="4953365" cy="480152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3123A-885C-BAA7-4C9A-EB77557FCCD9}"/>
              </a:ext>
            </a:extLst>
          </p:cNvPr>
          <p:cNvSpPr txBox="1">
            <a:spLocks/>
          </p:cNvSpPr>
          <p:nvPr/>
        </p:nvSpPr>
        <p:spPr>
          <a:xfrm>
            <a:off x="1416871" y="1685677"/>
            <a:ext cx="4181444" cy="236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FUNCTIONALITATI DE VIITOR</a:t>
            </a:r>
          </a:p>
        </p:txBody>
      </p:sp>
    </p:spTree>
    <p:extLst>
      <p:ext uri="{BB962C8B-B14F-4D97-AF65-F5344CB8AC3E}">
        <p14:creationId xmlns:p14="http://schemas.microsoft.com/office/powerpoint/2010/main" val="3345198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>
            <a:extLst>
              <a:ext uri="{FF2B5EF4-FFF2-40B4-BE49-F238E27FC236}">
                <a16:creationId xmlns:a16="http://schemas.microsoft.com/office/drawing/2014/main" id="{6F1D7EC4-8A0C-4052-8B57-196C860B1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 flipH="1">
            <a:off x="-964439" y="5591066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306432" y="5273670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10D015-4437-EF01-0BDA-F5CE7A14BD28}"/>
              </a:ext>
            </a:extLst>
          </p:cNvPr>
          <p:cNvSpPr txBox="1">
            <a:spLocks/>
          </p:cNvSpPr>
          <p:nvPr/>
        </p:nvSpPr>
        <p:spPr>
          <a:xfrm>
            <a:off x="643467" y="643466"/>
            <a:ext cx="5452533" cy="5571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LT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  <a:p>
            <a:r>
              <a:rPr lang="en-US"/>
              <a:t>Image Scanning Using FileStack </a:t>
            </a:r>
          </a:p>
          <a:p>
            <a:r>
              <a:rPr lang="en-US"/>
              <a:t>Polishing ( especially some parts of front end)</a:t>
            </a:r>
          </a:p>
          <a:p>
            <a:r>
              <a:rPr lang="en-US"/>
              <a:t>Api for money transfer (PayPal)</a:t>
            </a:r>
          </a:p>
          <a:p>
            <a:r>
              <a:rPr lang="en-US"/>
              <a:t>Even more responsiveness</a:t>
            </a:r>
          </a:p>
          <a:p>
            <a:r>
              <a:rPr lang="en-US"/>
              <a:t>Better Pdf generation</a:t>
            </a:r>
          </a:p>
          <a:p>
            <a:r>
              <a:rPr lang="en-US"/>
              <a:t>Better Map locator</a:t>
            </a:r>
          </a:p>
          <a:p>
            <a:r>
              <a:rPr lang="en-US"/>
              <a:t>Better use of loading times</a:t>
            </a:r>
          </a:p>
          <a:p>
            <a:r>
              <a:rPr lang="en-US"/>
              <a:t>More efficient API calls</a:t>
            </a:r>
          </a:p>
          <a:p>
            <a:pPr marL="0"/>
            <a:r>
              <a:rPr lang="en-US"/>
              <a:t>.</a:t>
            </a:r>
          </a:p>
          <a:p>
            <a:endParaRPr lang="en-US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E9E3B2-BC34-46EF-BE18-7E7287782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1523591" y="2655724"/>
            <a:ext cx="668410" cy="1345385"/>
            <a:chOff x="11523591" y="2655724"/>
            <a:chExt cx="668410" cy="134538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4853C7E-3CBA-4464-865F-6044D94B1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185103" y="2994212"/>
              <a:ext cx="1345385" cy="668410"/>
            </a:xfrm>
            <a:custGeom>
              <a:avLst/>
              <a:gdLst>
                <a:gd name="connsiteX0" fmla="*/ 0 w 1345385"/>
                <a:gd name="connsiteY0" fmla="*/ 668410 h 668410"/>
                <a:gd name="connsiteX1" fmla="*/ 672692 w 1345385"/>
                <a:gd name="connsiteY1" fmla="*/ 0 h 668410"/>
                <a:gd name="connsiteX2" fmla="*/ 1345385 w 1345385"/>
                <a:gd name="connsiteY2" fmla="*/ 668410 h 66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5385" h="668410">
                  <a:moveTo>
                    <a:pt x="0" y="668410"/>
                  </a:moveTo>
                  <a:lnTo>
                    <a:pt x="672692" y="0"/>
                  </a:lnTo>
                  <a:lnTo>
                    <a:pt x="1345385" y="668410"/>
                  </a:ln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EFEC59-B929-4851-9DEF-9106F279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690383" y="2760304"/>
              <a:ext cx="418137" cy="418137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047828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131130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60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9D96E3F-159B-4733-BE61-1AAB43A5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202B2A-E3B3-4965-8D55-B58E5405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03643-F130-1A5C-006E-475B3640772B}"/>
              </a:ext>
            </a:extLst>
          </p:cNvPr>
          <p:cNvSpPr txBox="1">
            <a:spLocks/>
          </p:cNvSpPr>
          <p:nvPr/>
        </p:nvSpPr>
        <p:spPr>
          <a:xfrm>
            <a:off x="804672" y="940391"/>
            <a:ext cx="10021446" cy="2944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Multumim Pentru Timpul Acordat 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505F6D-25F2-479B-AEEE-66F34B3F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298"/>
            <a:ext cx="2514948" cy="2174333"/>
            <a:chOff x="-305" y="-4155"/>
            <a:chExt cx="2514948" cy="217433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C49ED7-EC50-4D2C-A945-D4907F08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A8266C-3886-4618-B2EB-EA7FE32CE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4610CF-D689-4B1B-A7FB-1CE14209E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A7C44F-B555-41AC-95A7-645015293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0A542E-DBAB-412E-9F06-247CFE5F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8304973" y="939510"/>
            <a:ext cx="4826538" cy="2947516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1E2FAC-3A8F-4977-ACC1-92B455FD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64E774-D8C6-4806-9911-955DD803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450CBAC-6145-4598-BA48-1EB50092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451637-F91B-479F-8251-660E2281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725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5078080" y="583080"/>
            <a:ext cx="267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BidDriven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7DB21F-B006-B64F-ACA9-A4CF2EF7D731}"/>
              </a:ext>
            </a:extLst>
          </p:cNvPr>
          <p:cNvSpPr txBox="1"/>
          <p:nvPr/>
        </p:nvSpPr>
        <p:spPr>
          <a:xfrm>
            <a:off x="1990457" y="2773150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Usor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gestionat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masinile</a:t>
            </a:r>
            <a:endParaRPr lang="en-LT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BAE55B-7B2D-3A48-A12E-D508868275FA}"/>
              </a:ext>
            </a:extLst>
          </p:cNvPr>
          <p:cNvSpPr txBox="1"/>
          <p:nvPr/>
        </p:nvSpPr>
        <p:spPr>
          <a:xfrm>
            <a:off x="2150516" y="5232600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Usor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oferit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oferta</a:t>
            </a:r>
            <a:endParaRPr lang="en-LT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DA5579-1635-5648-B41F-72BF6F1E0AA3}"/>
              </a:ext>
            </a:extLst>
          </p:cNvPr>
          <p:cNvSpPr txBox="1"/>
          <p:nvPr/>
        </p:nvSpPr>
        <p:spPr>
          <a:xfrm>
            <a:off x="8577963" y="288008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Numerosi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parteneri</a:t>
            </a:r>
            <a:endParaRPr lang="en-LT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4F576C-F05C-B346-86C5-1075DA0ED589}"/>
              </a:ext>
            </a:extLst>
          </p:cNvPr>
          <p:cNvSpPr txBox="1"/>
          <p:nvPr/>
        </p:nvSpPr>
        <p:spPr>
          <a:xfrm>
            <a:off x="8031004" y="5222559"/>
            <a:ext cx="300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Ajutor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in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transportarea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masinii</a:t>
            </a:r>
            <a:endParaRPr lang="en-LT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76" name="Graphic 43">
            <a:extLst>
              <a:ext uri="{FF2B5EF4-FFF2-40B4-BE49-F238E27FC236}">
                <a16:creationId xmlns:a16="http://schemas.microsoft.com/office/drawing/2014/main" id="{C3745894-A0A8-5944-83DB-330185419DB6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91DF5C9-B946-224F-B4B5-7B534D82A08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EB2B74C-89FA-C448-B55A-66217C72D444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Graphic 43">
            <a:extLst>
              <a:ext uri="{FF2B5EF4-FFF2-40B4-BE49-F238E27FC236}">
                <a16:creationId xmlns:a16="http://schemas.microsoft.com/office/drawing/2014/main" id="{A3DB475D-4F98-A94E-8152-1005F71EA4B3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CFEA317-BC9D-124C-A378-53A293646AC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6BE648-DD63-A843-AC92-29E27385B43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2" name="Graphic 43">
            <a:extLst>
              <a:ext uri="{FF2B5EF4-FFF2-40B4-BE49-F238E27FC236}">
                <a16:creationId xmlns:a16="http://schemas.microsoft.com/office/drawing/2014/main" id="{22774113-23C2-E64F-A389-8FF456199A0A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0A33F9F-A460-1744-8E9C-B350A5D79CF8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4476EBC-BB00-2D41-A28A-D5D5C4931DF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5" name="Graphic 43">
            <a:extLst>
              <a:ext uri="{FF2B5EF4-FFF2-40B4-BE49-F238E27FC236}">
                <a16:creationId xmlns:a16="http://schemas.microsoft.com/office/drawing/2014/main" id="{AF7509F0-3625-1749-9DC1-3D01E8F92683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2CDDCE9-181F-1843-92D3-51D1043CE8C6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78B5C94-4923-1A42-B430-6D2F7F7AFA1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432676">
            <a:off x="5371000" y="1071042"/>
            <a:ext cx="2059204" cy="134841"/>
          </a:xfrm>
          <a:prstGeom prst="rect">
            <a:avLst/>
          </a:prstGeom>
        </p:spPr>
      </p:pic>
      <p:grpSp>
        <p:nvGrpSpPr>
          <p:cNvPr id="89" name="!!lamp">
            <a:extLst>
              <a:ext uri="{FF2B5EF4-FFF2-40B4-BE49-F238E27FC236}">
                <a16:creationId xmlns:a16="http://schemas.microsoft.com/office/drawing/2014/main" id="{2AEF9D56-0ACC-1248-A58F-759D7921C1D8}"/>
              </a:ext>
            </a:extLst>
          </p:cNvPr>
          <p:cNvGrpSpPr/>
          <p:nvPr/>
        </p:nvGrpSpPr>
        <p:grpSpPr>
          <a:xfrm>
            <a:off x="5280602" y="1997068"/>
            <a:ext cx="2224912" cy="3839904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035A1D9-900D-9E47-B835-16C71ADF22DE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4FE7E47-391D-534A-9292-A4206360C72D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2045E73-5F4A-1044-98DA-72F4A41DB079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59E6785-5B07-7745-A21C-E07FBA9800BF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7ECCCC9-B82D-1542-B567-803A20B769DC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A5946B8-AD27-8A47-A4DD-28942A46F148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EFC3149-2635-574A-BAA0-EFDEE3C9ABA2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F9D26DD-15BE-BC40-8BC9-F7A55D6E9206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601831B-D5D8-AD46-8CAB-3FAE558114BB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5C2B3E-11A5-6E43-A32D-B86C6A47E862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A99C4A1-E266-4440-8E71-AAAB641F2302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92418A3-A5F5-5140-BAF2-3C7B1C514F8B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C612FEE-D838-1C44-845D-CB3BEFCE9858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47D23C2-BC08-DE43-96B4-4AD4A0A593D3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0DF16F1-323D-864B-9E43-B4BA9CC8CEB8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AD744BC-2940-694E-B3F7-AF45A05AC5DB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6B14613-55B4-B14F-BBE4-9BAFC777980C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7" name="Graphic 142">
            <a:extLst>
              <a:ext uri="{FF2B5EF4-FFF2-40B4-BE49-F238E27FC236}">
                <a16:creationId xmlns:a16="http://schemas.microsoft.com/office/drawing/2014/main" id="{0A3BABE9-09DA-3F4A-970E-C2AB1D1739A1}"/>
              </a:ext>
            </a:extLst>
          </p:cNvPr>
          <p:cNvGrpSpPr/>
          <p:nvPr/>
        </p:nvGrpSpPr>
        <p:grpSpPr>
          <a:xfrm>
            <a:off x="9224239" y="1556298"/>
            <a:ext cx="657017" cy="1133925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C1B4E43-2D6C-CB40-A659-C30AF34821EF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FD5E82B-C773-4347-8B97-E8FD0C98575B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CC87DA2-115A-6241-8403-997FB4A175D0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3E5E962-1D08-0B46-B57C-21C71F9D5D88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33D64553-9703-2E45-A069-89736C833646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66D981D-15F9-BB4D-B516-95A327BA2F7A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2D00199-788A-444B-88A2-39F1E2CBB514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4E47DDF-8C58-6049-938F-C9337C463C2E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703AF9C-10C5-8442-B817-15B343CC21EA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E7511582-559C-584D-A3BC-7F68D2CCE993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F1A5EB3-DFDF-E446-B9CA-7A22F6BE44D4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01EBBB9-B9BC-6A43-A83F-C990CCA253BD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23CAF0-DC43-684F-BAB0-36AB2D4017DD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23A725E-B712-D04D-801A-C4E86CE12C20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3779493-9E16-F440-9755-13009D04A974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C6B6773-0E8C-AB49-85D3-EF6916DCAEFE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7CC6A8A-74A0-F04B-95BC-DB8A26895A11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25" name="Graphic 142">
            <a:extLst>
              <a:ext uri="{FF2B5EF4-FFF2-40B4-BE49-F238E27FC236}">
                <a16:creationId xmlns:a16="http://schemas.microsoft.com/office/drawing/2014/main" id="{C694A95C-D3F8-3843-94B0-BAB34DBF089B}"/>
              </a:ext>
            </a:extLst>
          </p:cNvPr>
          <p:cNvGrpSpPr/>
          <p:nvPr/>
        </p:nvGrpSpPr>
        <p:grpSpPr>
          <a:xfrm>
            <a:off x="9224239" y="3985990"/>
            <a:ext cx="657017" cy="1133925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7CB53A-2D45-264C-8A26-432846123101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A98FACB-F8D4-0A40-96A8-B95702F5A9CB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81FA864A-F86B-B344-B987-F4FD5D00BC8D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C44E99A-128C-2D4E-A916-7BE805B58C85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E7D7605-6FF0-FE40-AA48-1FFD58A9B4F7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4AF7AD9-DE86-E044-9CAF-FC510C81DFF8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8051A2-81A5-D446-B43D-3EBA19F63191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DC1792B-C610-C747-A4BC-19D31E4EBE3C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15F9697-0DCA-5B42-8689-2538C16229C4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839190D0-7CE0-B84F-9E83-A1658178CA8C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327CA15-6DF1-C14C-B8D9-9CCAC6D6CAAB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4A7A22B-5F52-F74E-B76C-23946B5A8CC1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6548D705-C541-9B4B-8E2B-B7E00758AF75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1443B8C-7282-434E-82DD-EB2BDFEC374A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95033184-0886-454F-A832-0DB4B594A68B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17DC5EE3-8AFA-BF44-AACE-39101A9B4B77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CC514A92-1F68-514F-8EF8-B7C6FF633628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43" name="Graphic 142">
            <a:extLst>
              <a:ext uri="{FF2B5EF4-FFF2-40B4-BE49-F238E27FC236}">
                <a16:creationId xmlns:a16="http://schemas.microsoft.com/office/drawing/2014/main" id="{5758C76D-70FD-B947-81C4-07A580E9AC1D}"/>
              </a:ext>
            </a:extLst>
          </p:cNvPr>
          <p:cNvGrpSpPr/>
          <p:nvPr/>
        </p:nvGrpSpPr>
        <p:grpSpPr>
          <a:xfrm>
            <a:off x="2914879" y="1556298"/>
            <a:ext cx="657017" cy="1133925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60A4F9C-9E6A-5B49-B269-B4CD962F4AB9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E0C4BC1-757B-484D-9BDB-67ECBE076F33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AE5D0EE8-6C17-6149-B0DC-F2AF0079816E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978D536-DFE3-F04E-A0AC-A2C53C4162CC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C97EE9F-8DB3-0B4A-A44D-C31307915716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C471679-6ECC-E640-8AC8-4F893C8DA659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189F592-5363-F24B-B794-C199572D35F6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4BDF3A49-9C38-1E48-B755-E760F13CE641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E913B1D-A423-3F4F-96DE-787B87A6C97C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43C26B-F36C-F84C-A320-09B5BEC983DC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415FFFF-611D-1C46-8F89-F75D924CEB7C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CA306FB-1CE7-2148-A491-3E2DD20C51E7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37A009C-360F-5842-8386-A94805E194E2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0938809-278F-EE43-A866-FE0406B1DF84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97CBDD1-4D70-0248-B2A4-0346CFC0B4F1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A211B46C-5377-7440-926C-D508BB06C499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400E0484-A828-C644-9302-A31EFDA23843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61" name="Graphic 142">
            <a:extLst>
              <a:ext uri="{FF2B5EF4-FFF2-40B4-BE49-F238E27FC236}">
                <a16:creationId xmlns:a16="http://schemas.microsoft.com/office/drawing/2014/main" id="{99B6D9A8-24D2-E549-AEF8-96F47D6C4BF2}"/>
              </a:ext>
            </a:extLst>
          </p:cNvPr>
          <p:cNvGrpSpPr/>
          <p:nvPr/>
        </p:nvGrpSpPr>
        <p:grpSpPr>
          <a:xfrm>
            <a:off x="2914879" y="3985990"/>
            <a:ext cx="657017" cy="1133925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1835F041-A081-E942-8361-B2D5FE9C6194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7300AC5-FF72-7243-9FE7-CF766947CE25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083F95F6-C20E-DC49-8D38-49F6FACC90E6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CF8B608-3CBF-3745-80FA-2178083E77FD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87077A0-B473-5746-95E3-3DC2E2924456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E57D9CE-8406-4945-9A84-7B56D3617EFE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ACEA678-BF72-1E47-AE4B-3959CA8A1544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E1DC44A-D926-9646-8E76-BC4E106B13E6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60900B5-73CC-9B4D-B198-DF9CF29DA1F5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296824F-9820-964E-8850-EAC6255F2FBB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35926A5-2305-1741-80C1-7765DA624831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D5204314-6817-1147-9025-448A95DF89DF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8C77FDE2-4224-C94C-9A78-675D85AB95F5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86B13B5A-D4B2-634C-8DEE-ED49161AFD13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088026FE-8DA4-CB4F-BAB8-9D972AC1CE57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391ED59A-A991-0443-9AEC-997854A5EF1E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523AFB87-6B81-784A-BB9D-05A75CE2275D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5078080" y="583080"/>
            <a:ext cx="267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BidDriven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A1236-0885-C44D-937C-9BC64BFE41A9}"/>
              </a:ext>
            </a:extLst>
          </p:cNvPr>
          <p:cNvSpPr txBox="1"/>
          <p:nvPr/>
        </p:nvSpPr>
        <p:spPr>
          <a:xfrm>
            <a:off x="2453802" y="2633577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Utilizare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B71ED1-C86B-514B-B62B-6ABC3180B913}"/>
              </a:ext>
            </a:extLst>
          </p:cNvPr>
          <p:cNvSpPr txBox="1"/>
          <p:nvPr/>
        </p:nvSpPr>
        <p:spPr>
          <a:xfrm>
            <a:off x="1907177" y="2957463"/>
            <a:ext cx="2739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Vinzi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cumperi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cum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doresti</a:t>
            </a:r>
            <a:endParaRPr lang="en-LT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2D1C03-B795-9B41-8C4C-11493AFAE9D5}"/>
              </a:ext>
            </a:extLst>
          </p:cNvPr>
          <p:cNvSpPr txBox="1"/>
          <p:nvPr/>
        </p:nvSpPr>
        <p:spPr>
          <a:xfrm>
            <a:off x="8818418" y="2633577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Inovare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F9A360-F20B-C740-A9A2-AF5397042A9E}"/>
              </a:ext>
            </a:extLst>
          </p:cNvPr>
          <p:cNvSpPr txBox="1"/>
          <p:nvPr/>
        </p:nvSpPr>
        <p:spPr>
          <a:xfrm>
            <a:off x="8132515" y="3084276"/>
            <a:ext cx="2973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Platforma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ofera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date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reale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despre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fiecare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masina</a:t>
            </a:r>
            <a:endParaRPr lang="en-LT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10DA66-2AA2-1C4B-8896-F8D12CDACEC9}"/>
              </a:ext>
            </a:extLst>
          </p:cNvPr>
          <p:cNvSpPr txBox="1"/>
          <p:nvPr/>
        </p:nvSpPr>
        <p:spPr>
          <a:xfrm>
            <a:off x="8786355" y="5112898"/>
            <a:ext cx="1532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SUPORT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250FDA-DE69-C748-9507-A245EDE34E48}"/>
              </a:ext>
            </a:extLst>
          </p:cNvPr>
          <p:cNvSpPr txBox="1"/>
          <p:nvPr/>
        </p:nvSpPr>
        <p:spPr>
          <a:xfrm>
            <a:off x="8359138" y="5428064"/>
            <a:ext cx="2573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Oricand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oriunde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poti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apela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la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ajutorul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nostru</a:t>
            </a:r>
            <a:endParaRPr lang="en-LT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63" name="Graphic 43">
            <a:extLst>
              <a:ext uri="{FF2B5EF4-FFF2-40B4-BE49-F238E27FC236}">
                <a16:creationId xmlns:a16="http://schemas.microsoft.com/office/drawing/2014/main" id="{2391C1DC-A460-D448-A383-5453DC668519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25EAEF6-98AC-5742-B558-0515DE51B40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A6E1CB7-BFC2-E84A-A57E-2079AD23486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Graphic 43">
            <a:extLst>
              <a:ext uri="{FF2B5EF4-FFF2-40B4-BE49-F238E27FC236}">
                <a16:creationId xmlns:a16="http://schemas.microsoft.com/office/drawing/2014/main" id="{C85A166D-D8E2-BD49-9374-E25C2F778566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B1B1FD-851E-D842-BD88-5B61F665666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259BC59-DB09-CD49-8CE5-08A30989418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Graphic 43">
            <a:extLst>
              <a:ext uri="{FF2B5EF4-FFF2-40B4-BE49-F238E27FC236}">
                <a16:creationId xmlns:a16="http://schemas.microsoft.com/office/drawing/2014/main" id="{88B4B94C-1E81-A941-B417-DD44CE71F4DB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7F6B65E-7FA2-2F43-9A86-D82E0B49D0C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1A9B240-D818-684D-9CD8-53DC49A3B80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6" name="!!lamp">
            <a:extLst>
              <a:ext uri="{FF2B5EF4-FFF2-40B4-BE49-F238E27FC236}">
                <a16:creationId xmlns:a16="http://schemas.microsoft.com/office/drawing/2014/main" id="{64B4A710-062B-BA45-97F7-EB1BF5AFEE21}"/>
              </a:ext>
            </a:extLst>
          </p:cNvPr>
          <p:cNvGrpSpPr/>
          <p:nvPr/>
        </p:nvGrpSpPr>
        <p:grpSpPr>
          <a:xfrm>
            <a:off x="5495858" y="1948869"/>
            <a:ext cx="1832745" cy="3262051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684E59-001B-F94D-ADBF-700163FC2519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D38751F-C508-CA4D-B971-1721A4FF628A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2D2A168-88FE-2049-9CDD-A84A27967E80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5B8A53E-EAEA-CF47-8D84-7557330C7F27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AE3C3F8-5A7F-F441-9453-71EA1D113E9C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5FF2F2B6-AC37-E040-AF2B-91F1AECBBCF5}"/>
              </a:ext>
            </a:extLst>
          </p:cNvPr>
          <p:cNvGrpSpPr/>
          <p:nvPr/>
        </p:nvGrpSpPr>
        <p:grpSpPr>
          <a:xfrm>
            <a:off x="2917145" y="1226661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28E997D-2DDA-4841-8B08-9BA0901ED35E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835DE91-2CB5-AD4B-A1F8-8B991FCA2199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2D49A77-BA00-6B40-88A1-28187E1B64A3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8DE282F-714F-D647-8314-12D5BE833F67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5248DE3-864C-4E4A-A389-74365B3AB855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33FE85DD-E22A-C647-84B5-6FC7CC056278}"/>
              </a:ext>
            </a:extLst>
          </p:cNvPr>
          <p:cNvGrpSpPr/>
          <p:nvPr/>
        </p:nvGrpSpPr>
        <p:grpSpPr>
          <a:xfrm>
            <a:off x="9208217" y="1226661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0BF6B1A-5FBF-4245-9641-B4F6AD9C539F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DC3434D-51EC-0341-8739-5E451B5E3304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D140652-0B9C-964A-A516-42C96BCDBC6E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CC586CE-FFBE-A94E-A71D-1F561E727469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92FF35A-16E9-C647-90F2-3C78FD85FF10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0" name="Graphic 2">
            <a:extLst>
              <a:ext uri="{FF2B5EF4-FFF2-40B4-BE49-F238E27FC236}">
                <a16:creationId xmlns:a16="http://schemas.microsoft.com/office/drawing/2014/main" id="{64C5A317-40E9-CC47-BE74-3CF66A4F19A5}"/>
              </a:ext>
            </a:extLst>
          </p:cNvPr>
          <p:cNvGrpSpPr/>
          <p:nvPr/>
        </p:nvGrpSpPr>
        <p:grpSpPr>
          <a:xfrm>
            <a:off x="9208217" y="3713829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6BCF29A2-4516-0947-8AAC-FA7955540EAD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BB0AC94-80D8-544D-B790-F9C20B4976FC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C585381-8BD1-4342-A9A5-CA0BAF6ECD0F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D17D610C-7E6F-5046-8896-B202E591731E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351A54D-AC50-8740-B387-AA832E8A362E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5078083" y="583080"/>
            <a:ext cx="267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 err="1">
                <a:solidFill>
                  <a:schemeClr val="bg1"/>
                </a:solidFill>
                <a:latin typeface="Montserrat" pitchFamily="2" charset="77"/>
              </a:rPr>
              <a:t>BidDriven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68EA0C-789C-3347-B6A8-E15F5D431AAE}"/>
              </a:ext>
            </a:extLst>
          </p:cNvPr>
          <p:cNvSpPr txBox="1"/>
          <p:nvPr/>
        </p:nvSpPr>
        <p:spPr>
          <a:xfrm>
            <a:off x="2642151" y="2633577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>
                <a:solidFill>
                  <a:schemeClr val="bg1"/>
                </a:solidFill>
                <a:latin typeface="Montserrat" pitchFamily="2" charset="77"/>
              </a:rPr>
              <a:t>STEP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94B5-DCFE-B040-B639-11289CE101BD}"/>
              </a:ext>
            </a:extLst>
          </p:cNvPr>
          <p:cNvSpPr txBox="1"/>
          <p:nvPr/>
        </p:nvSpPr>
        <p:spPr>
          <a:xfrm>
            <a:off x="2729777" y="2982755"/>
            <a:ext cx="1197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Creezi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cont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2FC868-5893-B849-9781-55B71CB5CA35}"/>
              </a:ext>
            </a:extLst>
          </p:cNvPr>
          <p:cNvSpPr txBox="1"/>
          <p:nvPr/>
        </p:nvSpPr>
        <p:spPr>
          <a:xfrm>
            <a:off x="2617305" y="5112898"/>
            <a:ext cx="1319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>
                <a:solidFill>
                  <a:schemeClr val="bg1"/>
                </a:solidFill>
                <a:latin typeface="Montserrat" pitchFamily="2" charset="77"/>
              </a:rPr>
              <a:t>STEP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F1F473-0378-1E48-85CA-85EC07840C2C}"/>
              </a:ext>
            </a:extLst>
          </p:cNvPr>
          <p:cNvSpPr txBox="1"/>
          <p:nvPr/>
        </p:nvSpPr>
        <p:spPr>
          <a:xfrm>
            <a:off x="2523531" y="5436784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Publici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masina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DBA952-862B-5F44-905C-45F445697ADE}"/>
              </a:ext>
            </a:extLst>
          </p:cNvPr>
          <p:cNvSpPr txBox="1"/>
          <p:nvPr/>
        </p:nvSpPr>
        <p:spPr>
          <a:xfrm>
            <a:off x="8892150" y="2633577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>
                <a:solidFill>
                  <a:schemeClr val="bg1"/>
                </a:solidFill>
                <a:latin typeface="Montserrat" pitchFamily="2" charset="77"/>
              </a:rPr>
              <a:t>STEP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1247B-20BA-694A-999C-D3C010130C90}"/>
              </a:ext>
            </a:extLst>
          </p:cNvPr>
          <p:cNvSpPr txBox="1"/>
          <p:nvPr/>
        </p:nvSpPr>
        <p:spPr>
          <a:xfrm>
            <a:off x="8045769" y="2957463"/>
            <a:ext cx="3013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Alegi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 care </a:t>
            </a:r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oferta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ti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 se </a:t>
            </a:r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portiveste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54286C-C507-784C-92DE-AC43B04F4310}"/>
              </a:ext>
            </a:extLst>
          </p:cNvPr>
          <p:cNvSpPr txBox="1"/>
          <p:nvPr/>
        </p:nvSpPr>
        <p:spPr>
          <a:xfrm>
            <a:off x="8880129" y="5112898"/>
            <a:ext cx="1345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>
                <a:solidFill>
                  <a:schemeClr val="bg1"/>
                </a:solidFill>
                <a:latin typeface="Montserrat" pitchFamily="2" charset="77"/>
              </a:rPr>
              <a:t>STEP 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CA459F-0A36-4C48-A6D0-1997CECE140A}"/>
              </a:ext>
            </a:extLst>
          </p:cNvPr>
          <p:cNvSpPr txBox="1"/>
          <p:nvPr/>
        </p:nvSpPr>
        <p:spPr>
          <a:xfrm>
            <a:off x="8464952" y="5436784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Primesti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banii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imediat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55" name="Graphic 43">
            <a:extLst>
              <a:ext uri="{FF2B5EF4-FFF2-40B4-BE49-F238E27FC236}">
                <a16:creationId xmlns:a16="http://schemas.microsoft.com/office/drawing/2014/main" id="{7251C5B3-8865-8648-8E58-BAEDD8F0A253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E452365-C244-BF4D-A93C-1012104124F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431269C-929B-314E-BC39-0CFAAC0D8CF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58" name="Graphic 43">
            <a:extLst>
              <a:ext uri="{FF2B5EF4-FFF2-40B4-BE49-F238E27FC236}">
                <a16:creationId xmlns:a16="http://schemas.microsoft.com/office/drawing/2014/main" id="{B84ECF4B-84E3-DF4E-BB6E-F86CFBFD7053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1D38C79-8A61-2042-9F8F-3234681A1F9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67C7498-97A4-3C48-B861-751AED3F611E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1" name="Graphic 43">
            <a:extLst>
              <a:ext uri="{FF2B5EF4-FFF2-40B4-BE49-F238E27FC236}">
                <a16:creationId xmlns:a16="http://schemas.microsoft.com/office/drawing/2014/main" id="{2B524607-E17C-1440-82A6-159F5D5C6EE7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C5ED0C-126C-FC43-9F7A-3D62890A212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2794B94-D992-BB4E-9C2D-1397A29AC9F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4" name="Graphic 43">
            <a:extLst>
              <a:ext uri="{FF2B5EF4-FFF2-40B4-BE49-F238E27FC236}">
                <a16:creationId xmlns:a16="http://schemas.microsoft.com/office/drawing/2014/main" id="{5BAB5CBC-B660-324C-BB51-20FA989BC212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9C6A76D-0412-3049-8E6F-E8799387CD7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74F27A-A333-E342-B51B-5249EA62599D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166190"/>
            <a:ext cx="4479188" cy="161337"/>
          </a:xfrm>
          <a:prstGeom prst="rect">
            <a:avLst/>
          </a:prstGeom>
        </p:spPr>
      </p:pic>
      <p:grpSp>
        <p:nvGrpSpPr>
          <p:cNvPr id="68" name="!!lamp">
            <a:extLst>
              <a:ext uri="{FF2B5EF4-FFF2-40B4-BE49-F238E27FC236}">
                <a16:creationId xmlns:a16="http://schemas.microsoft.com/office/drawing/2014/main" id="{092E1391-7379-534C-95EA-5FDCFA24946F}"/>
              </a:ext>
            </a:extLst>
          </p:cNvPr>
          <p:cNvGrpSpPr/>
          <p:nvPr/>
        </p:nvGrpSpPr>
        <p:grpSpPr>
          <a:xfrm>
            <a:off x="5383797" y="2504750"/>
            <a:ext cx="1974089" cy="1921526"/>
            <a:chOff x="5105414" y="2463804"/>
            <a:chExt cx="1974089" cy="1921526"/>
          </a:xfrm>
          <a:solidFill>
            <a:schemeClr val="bg1"/>
          </a:solidFill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E818357-9A56-3F44-A3F9-1776BADE0B61}"/>
                </a:ext>
              </a:extLst>
            </p:cNvPr>
            <p:cNvSpPr/>
            <p:nvPr/>
          </p:nvSpPr>
          <p:spPr>
            <a:xfrm>
              <a:off x="5249687" y="2612395"/>
              <a:ext cx="1670533" cy="1671185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6CFC472-6F3F-3C42-B894-6D32D8D42C32}"/>
                </a:ext>
              </a:extLst>
            </p:cNvPr>
            <p:cNvSpPr/>
            <p:nvPr/>
          </p:nvSpPr>
          <p:spPr>
            <a:xfrm>
              <a:off x="5616101" y="2976892"/>
              <a:ext cx="975245" cy="969519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DD6C1C5-2E50-6843-8243-332FC6C94D18}"/>
                </a:ext>
              </a:extLst>
            </p:cNvPr>
            <p:cNvSpPr/>
            <p:nvPr/>
          </p:nvSpPr>
          <p:spPr>
            <a:xfrm>
              <a:off x="5689916" y="3050273"/>
              <a:ext cx="827635" cy="822758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7AC6F4D-5E6A-3D44-A387-F5014D14B480}"/>
                </a:ext>
              </a:extLst>
            </p:cNvPr>
            <p:cNvSpPr/>
            <p:nvPr/>
          </p:nvSpPr>
          <p:spPr>
            <a:xfrm>
              <a:off x="5706218" y="2941915"/>
              <a:ext cx="168034" cy="71169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5D0E7E3-A59A-0246-B1D4-BB9481E0DF4F}"/>
                </a:ext>
              </a:extLst>
            </p:cNvPr>
            <p:cNvSpPr/>
            <p:nvPr/>
          </p:nvSpPr>
          <p:spPr>
            <a:xfrm>
              <a:off x="5521442" y="3178159"/>
              <a:ext cx="86704" cy="186436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A4B02A9-A7BC-8041-90F7-5FD719B2307C}"/>
                </a:ext>
              </a:extLst>
            </p:cNvPr>
            <p:cNvSpPr/>
            <p:nvPr/>
          </p:nvSpPr>
          <p:spPr>
            <a:xfrm>
              <a:off x="5518046" y="3517223"/>
              <a:ext cx="96344" cy="179381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3986B33-457D-CB48-9EE9-82663E31C3D3}"/>
                </a:ext>
              </a:extLst>
            </p:cNvPr>
            <p:cNvSpPr/>
            <p:nvPr/>
          </p:nvSpPr>
          <p:spPr>
            <a:xfrm>
              <a:off x="6072764" y="3971107"/>
              <a:ext cx="164088" cy="46892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B4064-CD57-EB48-92E1-C43206E8659E}"/>
                </a:ext>
              </a:extLst>
            </p:cNvPr>
            <p:cNvSpPr/>
            <p:nvPr/>
          </p:nvSpPr>
          <p:spPr>
            <a:xfrm>
              <a:off x="6447251" y="3744094"/>
              <a:ext cx="116123" cy="129191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066E511-DCD2-7541-A8DF-97991A66EF67}"/>
                </a:ext>
              </a:extLst>
            </p:cNvPr>
            <p:cNvSpPr/>
            <p:nvPr/>
          </p:nvSpPr>
          <p:spPr>
            <a:xfrm>
              <a:off x="6624167" y="3321131"/>
              <a:ext cx="43608" cy="170742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9AC4242-71E5-AF4A-A82A-80CC44D65541}"/>
                </a:ext>
              </a:extLst>
            </p:cNvPr>
            <p:cNvSpPr/>
            <p:nvPr/>
          </p:nvSpPr>
          <p:spPr>
            <a:xfrm>
              <a:off x="6474472" y="2957657"/>
              <a:ext cx="113655" cy="199120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8D4FC26-DE5B-6C42-BB98-A5F68A0B4E50}"/>
                </a:ext>
              </a:extLst>
            </p:cNvPr>
            <p:cNvSpPr/>
            <p:nvPr/>
          </p:nvSpPr>
          <p:spPr>
            <a:xfrm>
              <a:off x="6081883" y="2855132"/>
              <a:ext cx="273626" cy="64400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6E6C581-5BDC-D245-AEEC-8C65FB554BDA}"/>
                </a:ext>
              </a:extLst>
            </p:cNvPr>
            <p:cNvSpPr/>
            <p:nvPr/>
          </p:nvSpPr>
          <p:spPr>
            <a:xfrm>
              <a:off x="5439928" y="2463804"/>
              <a:ext cx="731910" cy="287111"/>
            </a:xfrm>
            <a:custGeom>
              <a:avLst/>
              <a:gdLst>
                <a:gd name="connsiteX0" fmla="*/ 20142 w 731910"/>
                <a:gd name="connsiteY0" fmla="*/ 283307 h 287111"/>
                <a:gd name="connsiteX1" fmla="*/ 643573 w 731910"/>
                <a:gd name="connsiteY1" fmla="*/ 58331 h 287111"/>
                <a:gd name="connsiteX2" fmla="*/ 558890 w 731910"/>
                <a:gd name="connsiteY2" fmla="*/ 65622 h 287111"/>
                <a:gd name="connsiteX3" fmla="*/ 558890 w 731910"/>
                <a:gd name="connsiteY3" fmla="*/ 89593 h 287111"/>
                <a:gd name="connsiteX4" fmla="*/ 717710 w 731910"/>
                <a:gd name="connsiteY4" fmla="*/ 75963 h 287111"/>
                <a:gd name="connsiteX5" fmla="*/ 729243 w 731910"/>
                <a:gd name="connsiteY5" fmla="*/ 65384 h 287111"/>
                <a:gd name="connsiteX6" fmla="*/ 723161 w 731910"/>
                <a:gd name="connsiteY6" fmla="*/ 47118 h 287111"/>
                <a:gd name="connsiteX7" fmla="*/ 685875 w 731910"/>
                <a:gd name="connsiteY7" fmla="*/ 40144 h 287111"/>
                <a:gd name="connsiteX8" fmla="*/ 572596 w 731910"/>
                <a:gd name="connsiteY8" fmla="*/ 601 h 287111"/>
                <a:gd name="connsiteX9" fmla="*/ 566237 w 731910"/>
                <a:gd name="connsiteY9" fmla="*/ 23701 h 287111"/>
                <a:gd name="connsiteX10" fmla="*/ 583853 w 731910"/>
                <a:gd name="connsiteY10" fmla="*/ 29883 h 287111"/>
                <a:gd name="connsiteX11" fmla="*/ 3198 w 731910"/>
                <a:gd name="connsiteY11" fmla="*/ 266349 h 287111"/>
                <a:gd name="connsiteX12" fmla="*/ 20142 w 731910"/>
                <a:gd name="connsiteY12" fmla="*/ 283307 h 28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910" h="287111">
                  <a:moveTo>
                    <a:pt x="20142" y="283307"/>
                  </a:moveTo>
                  <a:cubicBezTo>
                    <a:pt x="180977" y="114516"/>
                    <a:pt x="414211" y="31745"/>
                    <a:pt x="643573" y="58331"/>
                  </a:cubicBezTo>
                  <a:cubicBezTo>
                    <a:pt x="615332" y="60748"/>
                    <a:pt x="587091" y="63205"/>
                    <a:pt x="558890" y="65622"/>
                  </a:cubicBezTo>
                  <a:cubicBezTo>
                    <a:pt x="543683" y="66930"/>
                    <a:pt x="543526" y="90941"/>
                    <a:pt x="558890" y="89593"/>
                  </a:cubicBezTo>
                  <a:cubicBezTo>
                    <a:pt x="611817" y="85037"/>
                    <a:pt x="664784" y="80480"/>
                    <a:pt x="717710" y="75963"/>
                  </a:cubicBezTo>
                  <a:cubicBezTo>
                    <a:pt x="724464" y="75369"/>
                    <a:pt x="728532" y="70575"/>
                    <a:pt x="729243" y="65384"/>
                  </a:cubicBezTo>
                  <a:cubicBezTo>
                    <a:pt x="733589" y="59124"/>
                    <a:pt x="732640" y="49218"/>
                    <a:pt x="723161" y="47118"/>
                  </a:cubicBezTo>
                  <a:cubicBezTo>
                    <a:pt x="710759" y="44384"/>
                    <a:pt x="698357" y="42284"/>
                    <a:pt x="685875" y="40144"/>
                  </a:cubicBezTo>
                  <a:cubicBezTo>
                    <a:pt x="648116" y="26951"/>
                    <a:pt x="610355" y="13756"/>
                    <a:pt x="572596" y="601"/>
                  </a:cubicBezTo>
                  <a:cubicBezTo>
                    <a:pt x="558021" y="-4510"/>
                    <a:pt x="551741" y="18669"/>
                    <a:pt x="566237" y="23701"/>
                  </a:cubicBezTo>
                  <a:cubicBezTo>
                    <a:pt x="572122" y="25762"/>
                    <a:pt x="577968" y="27822"/>
                    <a:pt x="583853" y="29883"/>
                  </a:cubicBezTo>
                  <a:cubicBezTo>
                    <a:pt x="368116" y="22949"/>
                    <a:pt x="154592" y="107503"/>
                    <a:pt x="3198" y="266349"/>
                  </a:cubicBezTo>
                  <a:cubicBezTo>
                    <a:pt x="-7427" y="277523"/>
                    <a:pt x="9438" y="294521"/>
                    <a:pt x="20142" y="28330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C45416D-DB64-244E-8073-9AA2FF4CC1F9}"/>
                </a:ext>
              </a:extLst>
            </p:cNvPr>
            <p:cNvSpPr/>
            <p:nvPr/>
          </p:nvSpPr>
          <p:spPr>
            <a:xfrm>
              <a:off x="6744737" y="2707302"/>
              <a:ext cx="334766" cy="760380"/>
            </a:xfrm>
            <a:custGeom>
              <a:avLst/>
              <a:gdLst>
                <a:gd name="connsiteX0" fmla="*/ 20779 w 334766"/>
                <a:gd name="connsiteY0" fmla="*/ 2998 h 760380"/>
                <a:gd name="connsiteX1" fmla="*/ 3834 w 334766"/>
                <a:gd name="connsiteY1" fmla="*/ 19957 h 760380"/>
                <a:gd name="connsiteX2" fmla="*/ 267482 w 334766"/>
                <a:gd name="connsiteY2" fmla="*/ 661681 h 760380"/>
                <a:gd name="connsiteX3" fmla="*/ 259582 w 334766"/>
                <a:gd name="connsiteY3" fmla="*/ 573679 h 760380"/>
                <a:gd name="connsiteX4" fmla="*/ 235647 w 334766"/>
                <a:gd name="connsiteY4" fmla="*/ 573679 h 760380"/>
                <a:gd name="connsiteX5" fmla="*/ 251327 w 334766"/>
                <a:gd name="connsiteY5" fmla="*/ 748097 h 760380"/>
                <a:gd name="connsiteX6" fmla="*/ 273604 w 334766"/>
                <a:gd name="connsiteY6" fmla="*/ 754159 h 760380"/>
                <a:gd name="connsiteX7" fmla="*/ 333561 w 334766"/>
                <a:gd name="connsiteY7" fmla="*/ 617224 h 760380"/>
                <a:gd name="connsiteX8" fmla="*/ 312864 w 334766"/>
                <a:gd name="connsiteY8" fmla="*/ 605139 h 760380"/>
                <a:gd name="connsiteX9" fmla="*/ 291417 w 334766"/>
                <a:gd name="connsiteY9" fmla="*/ 654112 h 760380"/>
                <a:gd name="connsiteX10" fmla="*/ 20779 w 334766"/>
                <a:gd name="connsiteY10" fmla="*/ 2998 h 76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66" h="760380">
                  <a:moveTo>
                    <a:pt x="20779" y="2998"/>
                  </a:moveTo>
                  <a:cubicBezTo>
                    <a:pt x="9167" y="-7066"/>
                    <a:pt x="-7857" y="9814"/>
                    <a:pt x="3834" y="19957"/>
                  </a:cubicBezTo>
                  <a:cubicBezTo>
                    <a:pt x="187735" y="179476"/>
                    <a:pt x="286243" y="420024"/>
                    <a:pt x="267482" y="661681"/>
                  </a:cubicBezTo>
                  <a:cubicBezTo>
                    <a:pt x="264835" y="632360"/>
                    <a:pt x="262229" y="603040"/>
                    <a:pt x="259582" y="573679"/>
                  </a:cubicBezTo>
                  <a:cubicBezTo>
                    <a:pt x="258199" y="558425"/>
                    <a:pt x="234264" y="558305"/>
                    <a:pt x="235647" y="573679"/>
                  </a:cubicBezTo>
                  <a:cubicBezTo>
                    <a:pt x="240860" y="631845"/>
                    <a:pt x="246113" y="689971"/>
                    <a:pt x="251327" y="748097"/>
                  </a:cubicBezTo>
                  <a:cubicBezTo>
                    <a:pt x="252235" y="758518"/>
                    <a:pt x="268351" y="766204"/>
                    <a:pt x="273604" y="754159"/>
                  </a:cubicBezTo>
                  <a:cubicBezTo>
                    <a:pt x="293589" y="708514"/>
                    <a:pt x="313575" y="662869"/>
                    <a:pt x="333561" y="617224"/>
                  </a:cubicBezTo>
                  <a:cubicBezTo>
                    <a:pt x="339644" y="603237"/>
                    <a:pt x="319066" y="590994"/>
                    <a:pt x="312864" y="605139"/>
                  </a:cubicBezTo>
                  <a:cubicBezTo>
                    <a:pt x="305715" y="621464"/>
                    <a:pt x="298566" y="637788"/>
                    <a:pt x="291417" y="654112"/>
                  </a:cubicBezTo>
                  <a:cubicBezTo>
                    <a:pt x="306940" y="408691"/>
                    <a:pt x="208037" y="165450"/>
                    <a:pt x="20779" y="299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AD1E513-86D6-5E4E-83FD-6C758EACE6D2}"/>
                </a:ext>
              </a:extLst>
            </p:cNvPr>
            <p:cNvSpPr/>
            <p:nvPr/>
          </p:nvSpPr>
          <p:spPr>
            <a:xfrm>
              <a:off x="6131722" y="3965370"/>
              <a:ext cx="766105" cy="419960"/>
            </a:xfrm>
            <a:custGeom>
              <a:avLst/>
              <a:gdLst>
                <a:gd name="connsiteX0" fmla="*/ 764026 w 766105"/>
                <a:gd name="connsiteY0" fmla="*/ 17648 h 419960"/>
                <a:gd name="connsiteX1" fmla="*/ 743329 w 766105"/>
                <a:gd name="connsiteY1" fmla="*/ 5564 h 419960"/>
                <a:gd name="connsiteX2" fmla="*/ 129733 w 766105"/>
                <a:gd name="connsiteY2" fmla="*/ 372586 h 419960"/>
                <a:gd name="connsiteX3" fmla="*/ 212638 w 766105"/>
                <a:gd name="connsiteY3" fmla="*/ 350040 h 419960"/>
                <a:gd name="connsiteX4" fmla="*/ 206280 w 766105"/>
                <a:gd name="connsiteY4" fmla="*/ 326940 h 419960"/>
                <a:gd name="connsiteX5" fmla="*/ 31818 w 766105"/>
                <a:gd name="connsiteY5" fmla="*/ 374329 h 419960"/>
                <a:gd name="connsiteX6" fmla="*/ 11280 w 766105"/>
                <a:gd name="connsiteY6" fmla="*/ 373576 h 419960"/>
                <a:gd name="connsiteX7" fmla="*/ 8001 w 766105"/>
                <a:gd name="connsiteY7" fmla="*/ 396676 h 419960"/>
                <a:gd name="connsiteX8" fmla="*/ 16928 w 766105"/>
                <a:gd name="connsiteY8" fmla="*/ 401826 h 419960"/>
                <a:gd name="connsiteX9" fmla="*/ 214416 w 766105"/>
                <a:gd name="connsiteY9" fmla="*/ 419895 h 419960"/>
                <a:gd name="connsiteX10" fmla="*/ 214416 w 766105"/>
                <a:gd name="connsiteY10" fmla="*/ 395923 h 419960"/>
                <a:gd name="connsiteX11" fmla="*/ 173773 w 766105"/>
                <a:gd name="connsiteY11" fmla="*/ 392198 h 419960"/>
                <a:gd name="connsiteX12" fmla="*/ 764026 w 766105"/>
                <a:gd name="connsiteY12" fmla="*/ 17648 h 41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6105" h="419960">
                  <a:moveTo>
                    <a:pt x="764026" y="17648"/>
                  </a:moveTo>
                  <a:cubicBezTo>
                    <a:pt x="772399" y="4613"/>
                    <a:pt x="751663" y="-7393"/>
                    <a:pt x="743329" y="5564"/>
                  </a:cubicBezTo>
                  <a:cubicBezTo>
                    <a:pt x="607812" y="217384"/>
                    <a:pt x="376910" y="352378"/>
                    <a:pt x="129733" y="372586"/>
                  </a:cubicBezTo>
                  <a:cubicBezTo>
                    <a:pt x="157342" y="365057"/>
                    <a:pt x="184991" y="357569"/>
                    <a:pt x="212638" y="350040"/>
                  </a:cubicBezTo>
                  <a:cubicBezTo>
                    <a:pt x="227490" y="346039"/>
                    <a:pt x="221131" y="322899"/>
                    <a:pt x="206280" y="326940"/>
                  </a:cubicBezTo>
                  <a:cubicBezTo>
                    <a:pt x="148099" y="342710"/>
                    <a:pt x="89919" y="358519"/>
                    <a:pt x="31818" y="374329"/>
                  </a:cubicBezTo>
                  <a:cubicBezTo>
                    <a:pt x="24946" y="374012"/>
                    <a:pt x="18153" y="374091"/>
                    <a:pt x="11280" y="373576"/>
                  </a:cubicBezTo>
                  <a:cubicBezTo>
                    <a:pt x="-2821" y="372625"/>
                    <a:pt x="-3768" y="392555"/>
                    <a:pt x="8001" y="396676"/>
                  </a:cubicBezTo>
                  <a:cubicBezTo>
                    <a:pt x="9897" y="399410"/>
                    <a:pt x="12820" y="401470"/>
                    <a:pt x="16928" y="401826"/>
                  </a:cubicBezTo>
                  <a:lnTo>
                    <a:pt x="214416" y="419895"/>
                  </a:lnTo>
                  <a:cubicBezTo>
                    <a:pt x="229741" y="421321"/>
                    <a:pt x="229623" y="397310"/>
                    <a:pt x="214416" y="395923"/>
                  </a:cubicBezTo>
                  <a:lnTo>
                    <a:pt x="173773" y="392198"/>
                  </a:lnTo>
                  <a:cubicBezTo>
                    <a:pt x="412536" y="360302"/>
                    <a:pt x="632183" y="223684"/>
                    <a:pt x="764026" y="1764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FCAF749-AAEA-2046-BBB9-6FE8BC81879D}"/>
                </a:ext>
              </a:extLst>
            </p:cNvPr>
            <p:cNvSpPr/>
            <p:nvPr/>
          </p:nvSpPr>
          <p:spPr>
            <a:xfrm>
              <a:off x="5105414" y="3252016"/>
              <a:ext cx="583865" cy="1093705"/>
            </a:xfrm>
            <a:custGeom>
              <a:avLst/>
              <a:gdLst>
                <a:gd name="connsiteX0" fmla="*/ 94847 w 583865"/>
                <a:gd name="connsiteY0" fmla="*/ 238467 h 1093705"/>
                <a:gd name="connsiteX1" fmla="*/ 106222 w 583865"/>
                <a:gd name="connsiteY1" fmla="*/ 11430 h 1093705"/>
                <a:gd name="connsiteX2" fmla="*/ 82682 w 583865"/>
                <a:gd name="connsiteY2" fmla="*/ 8221 h 1093705"/>
                <a:gd name="connsiteX3" fmla="*/ 79680 w 583865"/>
                <a:gd name="connsiteY3" fmla="*/ 15512 h 1093705"/>
                <a:gd name="connsiteX4" fmla="*/ 71662 w 583865"/>
                <a:gd name="connsiteY4" fmla="*/ 23475 h 1093705"/>
                <a:gd name="connsiteX5" fmla="*/ 64750 w 583865"/>
                <a:gd name="connsiteY5" fmla="*/ 51885 h 1093705"/>
                <a:gd name="connsiteX6" fmla="*/ 725 w 583865"/>
                <a:gd name="connsiteY6" fmla="*/ 207561 h 1093705"/>
                <a:gd name="connsiteX7" fmla="*/ 23791 w 583865"/>
                <a:gd name="connsiteY7" fmla="*/ 213940 h 1093705"/>
                <a:gd name="connsiteX8" fmla="*/ 46186 w 583865"/>
                <a:gd name="connsiteY8" fmla="*/ 159459 h 1093705"/>
                <a:gd name="connsiteX9" fmla="*/ 565422 w 583865"/>
                <a:gd name="connsiteY9" fmla="*/ 1092408 h 1093705"/>
                <a:gd name="connsiteX10" fmla="*/ 577509 w 583865"/>
                <a:gd name="connsiteY10" fmla="*/ 1071725 h 1093705"/>
                <a:gd name="connsiteX11" fmla="*/ 77389 w 583865"/>
                <a:gd name="connsiteY11" fmla="*/ 108545 h 1093705"/>
                <a:gd name="connsiteX12" fmla="*/ 70912 w 583865"/>
                <a:gd name="connsiteY12" fmla="*/ 238467 h 1093705"/>
                <a:gd name="connsiteX13" fmla="*/ 94847 w 583865"/>
                <a:gd name="connsiteY13" fmla="*/ 238467 h 109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3865" h="1093705">
                  <a:moveTo>
                    <a:pt x="94847" y="238467"/>
                  </a:moveTo>
                  <a:cubicBezTo>
                    <a:pt x="98639" y="162788"/>
                    <a:pt x="102431" y="87109"/>
                    <a:pt x="106222" y="11430"/>
                  </a:cubicBezTo>
                  <a:cubicBezTo>
                    <a:pt x="106894" y="-3230"/>
                    <a:pt x="87422" y="-3309"/>
                    <a:pt x="82682" y="8221"/>
                  </a:cubicBezTo>
                  <a:cubicBezTo>
                    <a:pt x="81695" y="10677"/>
                    <a:pt x="80668" y="13094"/>
                    <a:pt x="79680" y="15512"/>
                  </a:cubicBezTo>
                  <a:cubicBezTo>
                    <a:pt x="76086" y="16383"/>
                    <a:pt x="72926" y="18761"/>
                    <a:pt x="71662" y="23475"/>
                  </a:cubicBezTo>
                  <a:cubicBezTo>
                    <a:pt x="69134" y="32906"/>
                    <a:pt x="66962" y="42415"/>
                    <a:pt x="64750" y="51885"/>
                  </a:cubicBezTo>
                  <a:cubicBezTo>
                    <a:pt x="43382" y="103750"/>
                    <a:pt x="22053" y="155695"/>
                    <a:pt x="725" y="207561"/>
                  </a:cubicBezTo>
                  <a:cubicBezTo>
                    <a:pt x="-5121" y="221825"/>
                    <a:pt x="17985" y="228046"/>
                    <a:pt x="23791" y="213940"/>
                  </a:cubicBezTo>
                  <a:lnTo>
                    <a:pt x="46186" y="159459"/>
                  </a:lnTo>
                  <a:cubicBezTo>
                    <a:pt x="3134" y="544351"/>
                    <a:pt x="206863" y="923339"/>
                    <a:pt x="565422" y="1092408"/>
                  </a:cubicBezTo>
                  <a:cubicBezTo>
                    <a:pt x="579247" y="1098945"/>
                    <a:pt x="591412" y="1078302"/>
                    <a:pt x="577509" y="1071725"/>
                  </a:cubicBezTo>
                  <a:cubicBezTo>
                    <a:pt x="210615" y="898694"/>
                    <a:pt x="8822" y="502708"/>
                    <a:pt x="77389" y="108545"/>
                  </a:cubicBezTo>
                  <a:cubicBezTo>
                    <a:pt x="75256" y="151852"/>
                    <a:pt x="73084" y="195159"/>
                    <a:pt x="70912" y="238467"/>
                  </a:cubicBezTo>
                  <a:cubicBezTo>
                    <a:pt x="70161" y="253879"/>
                    <a:pt x="94097" y="253840"/>
                    <a:pt x="94847" y="23846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F091EF5-1C76-194B-A3E5-0B36A3B4125B}"/>
                </a:ext>
              </a:extLst>
            </p:cNvPr>
            <p:cNvSpPr/>
            <p:nvPr/>
          </p:nvSpPr>
          <p:spPr>
            <a:xfrm>
              <a:off x="5651842" y="3100193"/>
              <a:ext cx="166093" cy="687570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C968A35-5BFD-1843-AE11-51855A7E1B8D}"/>
                </a:ext>
              </a:extLst>
            </p:cNvPr>
            <p:cNvSpPr/>
            <p:nvPr/>
          </p:nvSpPr>
          <p:spPr>
            <a:xfrm>
              <a:off x="6125303" y="3394511"/>
              <a:ext cx="427598" cy="516160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407B14-2C30-4442-97EC-F5454CAA04AF}"/>
              </a:ext>
            </a:extLst>
          </p:cNvPr>
          <p:cNvGrpSpPr/>
          <p:nvPr/>
        </p:nvGrpSpPr>
        <p:grpSpPr>
          <a:xfrm>
            <a:off x="9097952" y="1550321"/>
            <a:ext cx="901492" cy="901844"/>
            <a:chOff x="9097952" y="1550321"/>
            <a:chExt cx="901492" cy="901844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6C61E91-B372-F442-B078-4FDBC790BDF7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3F24DF-055F-4B43-9064-389A61DC0D7F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E143AE6-99CB-C94F-BE72-5F79D7989256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1A92291-8065-B842-BC04-38D2A5696D0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CCD6A91-9A90-1041-90C6-3651717CFEDF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2B34445-488D-E544-91E2-837D95F61791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9FCD132-04A8-5144-B74A-2AEAB44AE30E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5474F91-AF8E-F845-B12F-7F17E8F36BBF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3D878C-4C3A-B545-9E35-0FCD9BE5FA7D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FDBE0B1-0FB8-6243-BE81-BFA7DFC5C83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E3E502F-5308-8244-8113-9FB3ACB22D85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4762A06-BC04-0A4F-8BFE-2774619B5033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3D49018-577C-9545-91ED-6B1C4515C63A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412E11F-6893-924E-B422-E69D7D628A99}"/>
              </a:ext>
            </a:extLst>
          </p:cNvPr>
          <p:cNvGrpSpPr/>
          <p:nvPr/>
        </p:nvGrpSpPr>
        <p:grpSpPr>
          <a:xfrm>
            <a:off x="9097952" y="4120801"/>
            <a:ext cx="901492" cy="901844"/>
            <a:chOff x="9097952" y="1550321"/>
            <a:chExt cx="901492" cy="901844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3C4C768-4DA7-D542-9512-155048CFC4EF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6964565-40CA-1E48-9325-1F2BF3EA0D8D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807B64C-68C2-4241-9BA3-AA94249607BC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7E04F3-C0C3-304A-B67E-AE091B8897E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4DEFC8A-3907-EF44-8FBB-74F9A0ABB03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1809F9A-D8F6-8447-9AF7-5BCA973D76C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68018F1-797D-184F-87A7-FDC6182DE51D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EEC75A2-4B65-6643-8277-47B07D28F761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96F8FEE-D3AC-ED47-ADF7-F4D0FE3658B3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BBE3346-3180-A742-B3C5-6D8115B377FA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7C289F-6A22-8A48-B680-647725319758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DBA4046-E3DD-9148-9E84-95209AB31AB8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ED27836B-B83B-A540-9B0B-0E0023A03978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A34050-CC29-7445-898F-5C07DFCD3743}"/>
              </a:ext>
            </a:extLst>
          </p:cNvPr>
          <p:cNvGrpSpPr/>
          <p:nvPr/>
        </p:nvGrpSpPr>
        <p:grpSpPr>
          <a:xfrm>
            <a:off x="2808912" y="1550321"/>
            <a:ext cx="901492" cy="901844"/>
            <a:chOff x="9097952" y="1550321"/>
            <a:chExt cx="901492" cy="901844"/>
          </a:xfrm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62197EE-9081-9B41-A0D8-ADF48F3BF49E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50DC553-8042-8842-937A-8059BAF5FF06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40C2C82B-2398-7743-8E1E-E424B0F81057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D90B0E5-5FAC-5241-AD29-EB79EC72956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6E6F4DF-F988-8B43-A7C9-16716274E4C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FF84E0F-00E9-7541-B3F0-974E7C69179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35D0FDD-26F2-1249-8CE9-FAF46C8753D4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01EBD3-6A97-A44A-B4AC-2631A8760A35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12641DD-B680-C44C-AC5F-F7DF88C505E9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7917B55-E523-EE40-9155-459A1E08A8A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21D5268-A380-8242-88EC-5BD44EE90C41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41C2870F-8C29-7F47-8812-35D19843896B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B4181A1-B171-B248-9666-6CE423B605DF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817762B-0C50-3846-B4BF-345EF2AF0D95}"/>
              </a:ext>
            </a:extLst>
          </p:cNvPr>
          <p:cNvGrpSpPr/>
          <p:nvPr/>
        </p:nvGrpSpPr>
        <p:grpSpPr>
          <a:xfrm>
            <a:off x="2808912" y="4120801"/>
            <a:ext cx="901492" cy="901844"/>
            <a:chOff x="9097952" y="1550321"/>
            <a:chExt cx="901492" cy="901844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7593D87-F4CC-4344-8C21-8BB4E3768854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D7953B-781D-5841-94D6-AA0DCCF34908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5887B77-56E5-D94C-9318-0458BB490E2E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E6404FA-56BD-3946-A7B6-898D8763077E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C255E58-418E-C044-8C43-4E7308C93BF2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8DF26E6-C81A-E64A-9224-695577FF050E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B167095-87CD-9B49-A4C4-5D1D6F7858A8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9EAB73C8-CBE6-DA46-9DB4-DB50F95CF2D6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59F3F17-9DC3-BA48-B8E5-CAF8D6FEE2A5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64748D1-B9F5-3C40-9A3A-6FC51C809AE3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0A099A8-1963-9244-BF59-7F4337011CFE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B7D4A71-0448-E747-AF96-75BD1675C28A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6B7DB30-B3DC-D140-8AAE-BCDEB7BE8430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5078081" y="583080"/>
            <a:ext cx="267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 err="1">
                <a:solidFill>
                  <a:schemeClr val="bg1"/>
                </a:solidFill>
                <a:latin typeface="Montserrat" pitchFamily="2" charset="77"/>
              </a:rPr>
              <a:t>BidDriven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59193F-82B7-F942-B129-9A334DC7FC6C}"/>
              </a:ext>
            </a:extLst>
          </p:cNvPr>
          <p:cNvSpPr txBox="1"/>
          <p:nvPr/>
        </p:nvSpPr>
        <p:spPr>
          <a:xfrm>
            <a:off x="2109088" y="2624962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Team Leader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F644E9-73CF-D845-84F0-69E0B1B80C5D}"/>
              </a:ext>
            </a:extLst>
          </p:cNvPr>
          <p:cNvSpPr txBox="1"/>
          <p:nvPr/>
        </p:nvSpPr>
        <p:spPr>
          <a:xfrm>
            <a:off x="2202932" y="2957463"/>
            <a:ext cx="2148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Madaras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 Andrei Iulian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FF2D29-9577-EC48-9172-2DD4504B00E2}"/>
              </a:ext>
            </a:extLst>
          </p:cNvPr>
          <p:cNvSpPr txBox="1"/>
          <p:nvPr/>
        </p:nvSpPr>
        <p:spPr>
          <a:xfrm>
            <a:off x="2319950" y="5112898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Developer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5B2518-5CF6-754C-ADFD-E0FA4F864C6B}"/>
              </a:ext>
            </a:extLst>
          </p:cNvPr>
          <p:cNvSpPr txBox="1"/>
          <p:nvPr/>
        </p:nvSpPr>
        <p:spPr>
          <a:xfrm>
            <a:off x="2453005" y="5436784"/>
            <a:ext cx="1648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" pitchFamily="2" charset="77"/>
              </a:rPr>
              <a:t>Hritu</a:t>
            </a: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 Toma Vlad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6CC9E-7366-104E-ADB1-8ABEA7CD4B6A}"/>
              </a:ext>
            </a:extLst>
          </p:cNvPr>
          <p:cNvSpPr txBox="1"/>
          <p:nvPr/>
        </p:nvSpPr>
        <p:spPr>
          <a:xfrm>
            <a:off x="8595599" y="2633577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Developer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195A42-27A8-094C-BA83-F911FB70BB86}"/>
              </a:ext>
            </a:extLst>
          </p:cNvPr>
          <p:cNvSpPr txBox="1"/>
          <p:nvPr/>
        </p:nvSpPr>
        <p:spPr>
          <a:xfrm>
            <a:off x="8941844" y="2957463"/>
            <a:ext cx="1221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Popa David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55" name="Graphic 43">
            <a:extLst>
              <a:ext uri="{FF2B5EF4-FFF2-40B4-BE49-F238E27FC236}">
                <a16:creationId xmlns:a16="http://schemas.microsoft.com/office/drawing/2014/main" id="{29366E1C-F548-154E-B27E-22315CCFDA92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FF1349-4160-4444-8F7B-269A91F537F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3A28CCF-21DD-D84B-8F4C-DE59EB427EB5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1" name="Graphic 43">
            <a:extLst>
              <a:ext uri="{FF2B5EF4-FFF2-40B4-BE49-F238E27FC236}">
                <a16:creationId xmlns:a16="http://schemas.microsoft.com/office/drawing/2014/main" id="{013BD26B-9250-E041-8FE6-8304E2F781F6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48BD7B-4CE4-014D-9E4F-67BB0571B85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CCBAC92-C64A-734A-BCF1-994132224ABC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4" name="Graphic 43">
            <a:extLst>
              <a:ext uri="{FF2B5EF4-FFF2-40B4-BE49-F238E27FC236}">
                <a16:creationId xmlns:a16="http://schemas.microsoft.com/office/drawing/2014/main" id="{87BDF1B6-9F31-524F-B247-79746579CB6F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4B2EE84-0993-3848-AB9F-03C9E33F88C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E3B0ED9-6FF2-974A-9C7A-30C12D028EF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5144595" y="1103980"/>
            <a:ext cx="2565887" cy="134841"/>
          </a:xfrm>
          <a:prstGeom prst="rect">
            <a:avLst/>
          </a:prstGeom>
        </p:spPr>
      </p:pic>
      <p:grpSp>
        <p:nvGrpSpPr>
          <p:cNvPr id="178" name="Graphic 177">
            <a:extLst>
              <a:ext uri="{FF2B5EF4-FFF2-40B4-BE49-F238E27FC236}">
                <a16:creationId xmlns:a16="http://schemas.microsoft.com/office/drawing/2014/main" id="{7C8C996E-6E80-1945-98FC-F1FF51AAE6F6}"/>
              </a:ext>
            </a:extLst>
          </p:cNvPr>
          <p:cNvGrpSpPr/>
          <p:nvPr/>
        </p:nvGrpSpPr>
        <p:grpSpPr>
          <a:xfrm>
            <a:off x="2843825" y="1404768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7C64DD5A-94DE-6941-B9EC-BF487A263232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B89C2CF-EF02-A441-9A74-6A4AE4CD5009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CC50013-45D9-4744-864B-A33FE847BC76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EA8571BC-48D2-014F-A7BD-98AAEC1325A0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6DE9912A-6858-2F43-8C7A-6EE2494DBC1D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09A7FDEB-4A62-4E46-A4D7-229341B52490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E1C1302-A925-C54D-A8FD-F52359A7A60C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DFF6281-AF71-D247-B9BA-E06C0D85C05B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7159CFD-8570-404C-81F4-8ACEBE99E4DC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BA074575-5D08-4643-AC9E-A212217A6A28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C8F1C16-8837-0F4C-848E-4D81DA78D26D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7D9E1BC0-6B45-C843-99B7-0B560FFC0828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AD1B6B25-467C-A74D-9E20-BCB171527076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B74E0FAE-3090-7C4E-8B9C-15AA13BBBA39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C2896BD-DF4B-B341-A622-459702B5DFD8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2E71F60-D1D9-7C4A-9BEE-4B02A1B92FA7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AC4FB7B-17BD-BD41-8263-3BB90D6D4F09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FCACE634-A5CC-F04D-A596-95533176F3EA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22CF9A61-47D2-EC4B-B22C-ED0CE9314A49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352934FC-CE3C-A146-BB3C-04F72156D742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64E23FA3-D9BF-5847-A941-1C28DB27CA41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1529F343-8864-C04E-82DB-F97994D98B61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4894B2FF-8EB0-DD41-BE9C-5481426ABA62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14B9640-069F-B645-B682-A7A2DA2287C5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26749FF-7F4F-0649-9FD9-53E9719AF91E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CE5AED76-C3C1-6E4F-AAC5-800D92B751E5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6E617FF0-5425-A04B-B09A-C09CADEE53AB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478DE955-7619-DB42-9BC0-1D5EF8239040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871B8D05-C2BC-A649-9910-0A8E12179312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9AF28001-95A1-6D47-A2B1-B044C90C7CE6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797B2681-1917-B849-BF83-04166C62A23C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F82743E0-C494-384D-A3B2-37683953C98B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5BAA2B0-9CAF-7C4E-8025-7788F3F5FC11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F1C921E-AD2F-7542-9F7D-C34C4B9AC720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99C18780-3B51-5D4C-98D0-9D96E22DF720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888BE25D-4E99-CE4C-8554-446B9D238F70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2B322ACC-519E-4244-B0B7-F02E6458E922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F0D6CDDB-A5FA-C343-8824-7F84825CB986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1647F1D2-F1F4-F349-9525-162D5B675D1B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6D7DF7-BA50-184A-99AE-BB66CFA671A4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548FF9AA-6A85-6546-9C1C-389FACDB0C1D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B2F28D5A-EBD5-9C4D-B384-24565334FCF9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BF140F5-6A35-F843-A5FD-76310F44E4BF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3056B835-6F82-0F45-9112-971EB5A3CA41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E83BA014-CB0C-9F48-BAD0-DB873208B6B8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9FE9391-B830-104D-A13F-6B2B1EEA660F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FAC339E5-E5C0-B24D-BD53-67D8CEA79FCF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0076B0A8-210D-444D-AB82-12F511FE76FC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8B9E1821-E16C-7C4D-BA32-8582EB92439C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8039021-7245-3C4E-8730-F5497E36A04E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22CCD244-2298-554F-836F-DB0BD7FA5AD5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743C0128-300B-8349-88EB-4C1127A13ED4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C6F20A8A-5961-D14A-A869-8E6219B9A6EA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71807606-12E9-C14E-9634-0F531A00C6CC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D2D28B37-6B3B-0141-8494-904D1516A3D4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BECA5845-58BC-0A4F-8F82-90ED078708CC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77498BC4-7054-5742-AB8E-DE5D3029DA03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2B87244-B586-1643-B3EB-0CFE92772FFF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7BC1B36E-E7AB-7E41-B220-3796183CE3F6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8B3694A-77A1-3D43-8626-675789F1B569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2" name="Graphic 177">
            <a:extLst>
              <a:ext uri="{FF2B5EF4-FFF2-40B4-BE49-F238E27FC236}">
                <a16:creationId xmlns:a16="http://schemas.microsoft.com/office/drawing/2014/main" id="{3C3771BE-5B76-9ECD-D1E1-9E6DD6AD6EE7}"/>
              </a:ext>
            </a:extLst>
          </p:cNvPr>
          <p:cNvGrpSpPr/>
          <p:nvPr/>
        </p:nvGrpSpPr>
        <p:grpSpPr>
          <a:xfrm>
            <a:off x="5403577" y="1862201"/>
            <a:ext cx="1837882" cy="2634435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3" name="Freeform 287">
              <a:extLst>
                <a:ext uri="{FF2B5EF4-FFF2-40B4-BE49-F238E27FC236}">
                  <a16:creationId xmlns:a16="http://schemas.microsoft.com/office/drawing/2014/main" id="{0B2AC126-916B-46DB-BED6-8145C749C1C3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" name="Freeform 288">
              <a:extLst>
                <a:ext uri="{FF2B5EF4-FFF2-40B4-BE49-F238E27FC236}">
                  <a16:creationId xmlns:a16="http://schemas.microsoft.com/office/drawing/2014/main" id="{1EA3292F-450B-31B6-438A-E17795C6A368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" name="Freeform 289">
              <a:extLst>
                <a:ext uri="{FF2B5EF4-FFF2-40B4-BE49-F238E27FC236}">
                  <a16:creationId xmlns:a16="http://schemas.microsoft.com/office/drawing/2014/main" id="{09A2B2F6-97C1-3A3A-2C5B-087628F405DA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" name="Freeform 290">
              <a:extLst>
                <a:ext uri="{FF2B5EF4-FFF2-40B4-BE49-F238E27FC236}">
                  <a16:creationId xmlns:a16="http://schemas.microsoft.com/office/drawing/2014/main" id="{6E2E227D-9620-DC0B-5F02-ED4D7232E135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" name="Freeform 291">
              <a:extLst>
                <a:ext uri="{FF2B5EF4-FFF2-40B4-BE49-F238E27FC236}">
                  <a16:creationId xmlns:a16="http://schemas.microsoft.com/office/drawing/2014/main" id="{93AC29FD-E612-2E1D-612B-9EF7B82427D1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" name="Freeform 292">
              <a:extLst>
                <a:ext uri="{FF2B5EF4-FFF2-40B4-BE49-F238E27FC236}">
                  <a16:creationId xmlns:a16="http://schemas.microsoft.com/office/drawing/2014/main" id="{E01D9322-BF36-64AC-E286-76107F0AB6F2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" name="Freeform 293">
              <a:extLst>
                <a:ext uri="{FF2B5EF4-FFF2-40B4-BE49-F238E27FC236}">
                  <a16:creationId xmlns:a16="http://schemas.microsoft.com/office/drawing/2014/main" id="{8BDD439C-D7ED-CCD4-20A1-9B69E6C8F471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" name="Freeform 294">
              <a:extLst>
                <a:ext uri="{FF2B5EF4-FFF2-40B4-BE49-F238E27FC236}">
                  <a16:creationId xmlns:a16="http://schemas.microsoft.com/office/drawing/2014/main" id="{DF85D450-C591-765E-B8FD-37552E8E05CD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" name="Freeform 295">
              <a:extLst>
                <a:ext uri="{FF2B5EF4-FFF2-40B4-BE49-F238E27FC236}">
                  <a16:creationId xmlns:a16="http://schemas.microsoft.com/office/drawing/2014/main" id="{948AB7BB-D1F9-662C-7D76-7B000257C1BF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" name="Freeform 296">
              <a:extLst>
                <a:ext uri="{FF2B5EF4-FFF2-40B4-BE49-F238E27FC236}">
                  <a16:creationId xmlns:a16="http://schemas.microsoft.com/office/drawing/2014/main" id="{02E779A4-4416-5105-F183-20B85EB4AFFA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" name="Freeform 297">
              <a:extLst>
                <a:ext uri="{FF2B5EF4-FFF2-40B4-BE49-F238E27FC236}">
                  <a16:creationId xmlns:a16="http://schemas.microsoft.com/office/drawing/2014/main" id="{DA6E9173-A79C-8723-B433-895EC155A272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" name="Freeform 298">
              <a:extLst>
                <a:ext uri="{FF2B5EF4-FFF2-40B4-BE49-F238E27FC236}">
                  <a16:creationId xmlns:a16="http://schemas.microsoft.com/office/drawing/2014/main" id="{E51E3395-5B63-521E-DAF1-4BBB964930B3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EE9DB0EA-4768-D30E-3C97-C3CB2C085880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36AEB45F-0A1A-BD6E-C892-FF4FB1B08D0B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A490B7C0-AB3A-0FC4-8C28-D9CB7C0791A1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CF54FF05-23C6-1AFE-7A58-D37FE4A4BB2D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" name="Freeform 303">
              <a:extLst>
                <a:ext uri="{FF2B5EF4-FFF2-40B4-BE49-F238E27FC236}">
                  <a16:creationId xmlns:a16="http://schemas.microsoft.com/office/drawing/2014/main" id="{8DFB2412-379B-C74A-E419-58BA82B544DD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" name="Freeform 304">
              <a:extLst>
                <a:ext uri="{FF2B5EF4-FFF2-40B4-BE49-F238E27FC236}">
                  <a16:creationId xmlns:a16="http://schemas.microsoft.com/office/drawing/2014/main" id="{FC3B8B97-D1BA-684D-75F6-991F256EF6B6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" name="Freeform 305">
              <a:extLst>
                <a:ext uri="{FF2B5EF4-FFF2-40B4-BE49-F238E27FC236}">
                  <a16:creationId xmlns:a16="http://schemas.microsoft.com/office/drawing/2014/main" id="{448D06BF-08D5-EB7B-FBCE-E3147741C0D2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" name="Freeform 306">
              <a:extLst>
                <a:ext uri="{FF2B5EF4-FFF2-40B4-BE49-F238E27FC236}">
                  <a16:creationId xmlns:a16="http://schemas.microsoft.com/office/drawing/2014/main" id="{CE1FA5E7-E4D4-7EEC-9C50-B8E4C2952782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" name="Freeform 307">
              <a:extLst>
                <a:ext uri="{FF2B5EF4-FFF2-40B4-BE49-F238E27FC236}">
                  <a16:creationId xmlns:a16="http://schemas.microsoft.com/office/drawing/2014/main" id="{3DCF696E-D720-5FBB-84AB-158FABF36952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" name="Freeform 308">
              <a:extLst>
                <a:ext uri="{FF2B5EF4-FFF2-40B4-BE49-F238E27FC236}">
                  <a16:creationId xmlns:a16="http://schemas.microsoft.com/office/drawing/2014/main" id="{C7AD78B1-06E7-E560-45A8-B211B4FF8AC7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6" name="Freeform 309">
              <a:extLst>
                <a:ext uri="{FF2B5EF4-FFF2-40B4-BE49-F238E27FC236}">
                  <a16:creationId xmlns:a16="http://schemas.microsoft.com/office/drawing/2014/main" id="{E96617A8-A7F3-5EE4-3A3B-F496F2E9ECA7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7" name="Freeform 310">
              <a:extLst>
                <a:ext uri="{FF2B5EF4-FFF2-40B4-BE49-F238E27FC236}">
                  <a16:creationId xmlns:a16="http://schemas.microsoft.com/office/drawing/2014/main" id="{1B61A96C-B166-CFA9-715C-3F71E01A340E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8" name="Freeform 311">
              <a:extLst>
                <a:ext uri="{FF2B5EF4-FFF2-40B4-BE49-F238E27FC236}">
                  <a16:creationId xmlns:a16="http://schemas.microsoft.com/office/drawing/2014/main" id="{9D20AD48-0F04-0AAF-068B-AD676B769ACD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99" name="Freeform 312">
              <a:extLst>
                <a:ext uri="{FF2B5EF4-FFF2-40B4-BE49-F238E27FC236}">
                  <a16:creationId xmlns:a16="http://schemas.microsoft.com/office/drawing/2014/main" id="{107259E9-08B9-02DD-5D19-9CE28C537F8A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0" name="Freeform 313">
              <a:extLst>
                <a:ext uri="{FF2B5EF4-FFF2-40B4-BE49-F238E27FC236}">
                  <a16:creationId xmlns:a16="http://schemas.microsoft.com/office/drawing/2014/main" id="{82B4F50D-8D4C-6378-09B1-EF36E531FC5E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1" name="Freeform 314">
              <a:extLst>
                <a:ext uri="{FF2B5EF4-FFF2-40B4-BE49-F238E27FC236}">
                  <a16:creationId xmlns:a16="http://schemas.microsoft.com/office/drawing/2014/main" id="{165E4366-C6CA-5A8A-0120-E962A42B09C8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315">
              <a:extLst>
                <a:ext uri="{FF2B5EF4-FFF2-40B4-BE49-F238E27FC236}">
                  <a16:creationId xmlns:a16="http://schemas.microsoft.com/office/drawing/2014/main" id="{B6816319-70CA-A1FC-B25C-2A3250752CED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316">
              <a:extLst>
                <a:ext uri="{FF2B5EF4-FFF2-40B4-BE49-F238E27FC236}">
                  <a16:creationId xmlns:a16="http://schemas.microsoft.com/office/drawing/2014/main" id="{CC9B9852-33E0-DAAC-5F9C-9FB721F50472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317">
              <a:extLst>
                <a:ext uri="{FF2B5EF4-FFF2-40B4-BE49-F238E27FC236}">
                  <a16:creationId xmlns:a16="http://schemas.microsoft.com/office/drawing/2014/main" id="{D7EA2762-6BDA-7483-992D-B168A741633D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318">
              <a:extLst>
                <a:ext uri="{FF2B5EF4-FFF2-40B4-BE49-F238E27FC236}">
                  <a16:creationId xmlns:a16="http://schemas.microsoft.com/office/drawing/2014/main" id="{7E01A746-889C-157E-D770-2399C024656B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319">
              <a:extLst>
                <a:ext uri="{FF2B5EF4-FFF2-40B4-BE49-F238E27FC236}">
                  <a16:creationId xmlns:a16="http://schemas.microsoft.com/office/drawing/2014/main" id="{159051D4-AB8B-567A-F492-F1C5F509A331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320">
              <a:extLst>
                <a:ext uri="{FF2B5EF4-FFF2-40B4-BE49-F238E27FC236}">
                  <a16:creationId xmlns:a16="http://schemas.microsoft.com/office/drawing/2014/main" id="{14D8CCAE-056F-0395-AFEE-60B79249B9EC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321">
              <a:extLst>
                <a:ext uri="{FF2B5EF4-FFF2-40B4-BE49-F238E27FC236}">
                  <a16:creationId xmlns:a16="http://schemas.microsoft.com/office/drawing/2014/main" id="{1C423204-602F-0882-3E25-8DA086098295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322">
              <a:extLst>
                <a:ext uri="{FF2B5EF4-FFF2-40B4-BE49-F238E27FC236}">
                  <a16:creationId xmlns:a16="http://schemas.microsoft.com/office/drawing/2014/main" id="{36E3710F-8A24-E5AF-D6DB-532EA159F6F5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323">
              <a:extLst>
                <a:ext uri="{FF2B5EF4-FFF2-40B4-BE49-F238E27FC236}">
                  <a16:creationId xmlns:a16="http://schemas.microsoft.com/office/drawing/2014/main" id="{D68ABDC6-AC11-00D0-359D-A190DADA273A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1" name="Freeform 324">
              <a:extLst>
                <a:ext uri="{FF2B5EF4-FFF2-40B4-BE49-F238E27FC236}">
                  <a16:creationId xmlns:a16="http://schemas.microsoft.com/office/drawing/2014/main" id="{B8E0B9FC-FEAA-6AAB-1B7E-9C2347FBFDE1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2" name="Freeform 325">
              <a:extLst>
                <a:ext uri="{FF2B5EF4-FFF2-40B4-BE49-F238E27FC236}">
                  <a16:creationId xmlns:a16="http://schemas.microsoft.com/office/drawing/2014/main" id="{7A96859F-F302-BA8B-7E6A-E0C91181C669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3" name="Freeform 326">
              <a:extLst>
                <a:ext uri="{FF2B5EF4-FFF2-40B4-BE49-F238E27FC236}">
                  <a16:creationId xmlns:a16="http://schemas.microsoft.com/office/drawing/2014/main" id="{B8EC01CF-1C13-6C70-691E-95D1643E1AAA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4" name="Freeform 327">
              <a:extLst>
                <a:ext uri="{FF2B5EF4-FFF2-40B4-BE49-F238E27FC236}">
                  <a16:creationId xmlns:a16="http://schemas.microsoft.com/office/drawing/2014/main" id="{C270ADB6-EE94-7064-058E-8CDBB9327D1F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5" name="Freeform 328">
              <a:extLst>
                <a:ext uri="{FF2B5EF4-FFF2-40B4-BE49-F238E27FC236}">
                  <a16:creationId xmlns:a16="http://schemas.microsoft.com/office/drawing/2014/main" id="{04EA977F-543A-83F2-7F00-C16CC0DCC1BF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329">
              <a:extLst>
                <a:ext uri="{FF2B5EF4-FFF2-40B4-BE49-F238E27FC236}">
                  <a16:creationId xmlns:a16="http://schemas.microsoft.com/office/drawing/2014/main" id="{4458C502-F189-7A2A-85F2-C87259AB6653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330">
              <a:extLst>
                <a:ext uri="{FF2B5EF4-FFF2-40B4-BE49-F238E27FC236}">
                  <a16:creationId xmlns:a16="http://schemas.microsoft.com/office/drawing/2014/main" id="{A703DD23-C1E4-41E7-F84E-16F93970A559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331">
              <a:extLst>
                <a:ext uri="{FF2B5EF4-FFF2-40B4-BE49-F238E27FC236}">
                  <a16:creationId xmlns:a16="http://schemas.microsoft.com/office/drawing/2014/main" id="{A4BB0FE0-FA77-919E-5DCA-6738F2093064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332">
              <a:extLst>
                <a:ext uri="{FF2B5EF4-FFF2-40B4-BE49-F238E27FC236}">
                  <a16:creationId xmlns:a16="http://schemas.microsoft.com/office/drawing/2014/main" id="{1E1E49B8-EA21-8B44-31B6-38DA085A9BA7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0" name="Freeform 333">
              <a:extLst>
                <a:ext uri="{FF2B5EF4-FFF2-40B4-BE49-F238E27FC236}">
                  <a16:creationId xmlns:a16="http://schemas.microsoft.com/office/drawing/2014/main" id="{B5144D99-AF64-6B98-ACFC-8EA776EA23C3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1" name="Freeform 334">
              <a:extLst>
                <a:ext uri="{FF2B5EF4-FFF2-40B4-BE49-F238E27FC236}">
                  <a16:creationId xmlns:a16="http://schemas.microsoft.com/office/drawing/2014/main" id="{7EC2E563-EEA3-90E6-D440-F2D4D8FA71F7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2" name="Freeform 335">
              <a:extLst>
                <a:ext uri="{FF2B5EF4-FFF2-40B4-BE49-F238E27FC236}">
                  <a16:creationId xmlns:a16="http://schemas.microsoft.com/office/drawing/2014/main" id="{2E5792E3-1C77-9188-EFBD-168C85672273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3" name="Freeform 336">
              <a:extLst>
                <a:ext uri="{FF2B5EF4-FFF2-40B4-BE49-F238E27FC236}">
                  <a16:creationId xmlns:a16="http://schemas.microsoft.com/office/drawing/2014/main" id="{209DF087-BED4-7520-96E7-12B25F60A2AC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4" name="Freeform 337">
              <a:extLst>
                <a:ext uri="{FF2B5EF4-FFF2-40B4-BE49-F238E27FC236}">
                  <a16:creationId xmlns:a16="http://schemas.microsoft.com/office/drawing/2014/main" id="{9E871E85-7322-815B-D7FF-31C8DA62379A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5" name="Freeform 338">
              <a:extLst>
                <a:ext uri="{FF2B5EF4-FFF2-40B4-BE49-F238E27FC236}">
                  <a16:creationId xmlns:a16="http://schemas.microsoft.com/office/drawing/2014/main" id="{5DA05551-177F-6E73-B9E8-7DCF5C97E014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6" name="Freeform 339">
              <a:extLst>
                <a:ext uri="{FF2B5EF4-FFF2-40B4-BE49-F238E27FC236}">
                  <a16:creationId xmlns:a16="http://schemas.microsoft.com/office/drawing/2014/main" id="{9B3E3780-184F-B295-71C6-B4F7AD80D795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7" name="Freeform 340">
              <a:extLst>
                <a:ext uri="{FF2B5EF4-FFF2-40B4-BE49-F238E27FC236}">
                  <a16:creationId xmlns:a16="http://schemas.microsoft.com/office/drawing/2014/main" id="{8C742680-2D6B-5877-1AE4-4AAA8B61CD14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8" name="Freeform 341">
              <a:extLst>
                <a:ext uri="{FF2B5EF4-FFF2-40B4-BE49-F238E27FC236}">
                  <a16:creationId xmlns:a16="http://schemas.microsoft.com/office/drawing/2014/main" id="{D3A6FD10-301A-AFD6-5BF8-6152D49599B1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342">
              <a:extLst>
                <a:ext uri="{FF2B5EF4-FFF2-40B4-BE49-F238E27FC236}">
                  <a16:creationId xmlns:a16="http://schemas.microsoft.com/office/drawing/2014/main" id="{8BA13E91-3C13-09AF-780E-840869647322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343">
              <a:extLst>
                <a:ext uri="{FF2B5EF4-FFF2-40B4-BE49-F238E27FC236}">
                  <a16:creationId xmlns:a16="http://schemas.microsoft.com/office/drawing/2014/main" id="{AB83DCE9-D03C-6B34-1EB1-10490B1AAA07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344">
              <a:extLst>
                <a:ext uri="{FF2B5EF4-FFF2-40B4-BE49-F238E27FC236}">
                  <a16:creationId xmlns:a16="http://schemas.microsoft.com/office/drawing/2014/main" id="{78AE4B09-9AB3-F4C2-396E-8F1CCCEC08AE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345">
              <a:extLst>
                <a:ext uri="{FF2B5EF4-FFF2-40B4-BE49-F238E27FC236}">
                  <a16:creationId xmlns:a16="http://schemas.microsoft.com/office/drawing/2014/main" id="{7BA3CBFF-21CD-8505-BCF4-7D266488577D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346">
              <a:extLst>
                <a:ext uri="{FF2B5EF4-FFF2-40B4-BE49-F238E27FC236}">
                  <a16:creationId xmlns:a16="http://schemas.microsoft.com/office/drawing/2014/main" id="{ADDD39D8-10B8-3F68-5359-15A815FD6C60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34" name="Graphic 177">
            <a:extLst>
              <a:ext uri="{FF2B5EF4-FFF2-40B4-BE49-F238E27FC236}">
                <a16:creationId xmlns:a16="http://schemas.microsoft.com/office/drawing/2014/main" id="{EDEBD5B6-361D-FD28-159F-B76058F54CAA}"/>
              </a:ext>
            </a:extLst>
          </p:cNvPr>
          <p:cNvGrpSpPr/>
          <p:nvPr/>
        </p:nvGrpSpPr>
        <p:grpSpPr>
          <a:xfrm>
            <a:off x="9015840" y="1207453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435" name="Freeform 287">
              <a:extLst>
                <a:ext uri="{FF2B5EF4-FFF2-40B4-BE49-F238E27FC236}">
                  <a16:creationId xmlns:a16="http://schemas.microsoft.com/office/drawing/2014/main" id="{01BF63EE-C5A3-823A-B24A-4D23A9D9010A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6" name="Freeform 288">
              <a:extLst>
                <a:ext uri="{FF2B5EF4-FFF2-40B4-BE49-F238E27FC236}">
                  <a16:creationId xmlns:a16="http://schemas.microsoft.com/office/drawing/2014/main" id="{47732962-D62A-0608-7A82-FE5B4CCC38AC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7" name="Freeform 289">
              <a:extLst>
                <a:ext uri="{FF2B5EF4-FFF2-40B4-BE49-F238E27FC236}">
                  <a16:creationId xmlns:a16="http://schemas.microsoft.com/office/drawing/2014/main" id="{A24CB1AA-1BD5-D144-ED2C-DAE1CE9ADF3F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8" name="Freeform 290">
              <a:extLst>
                <a:ext uri="{FF2B5EF4-FFF2-40B4-BE49-F238E27FC236}">
                  <a16:creationId xmlns:a16="http://schemas.microsoft.com/office/drawing/2014/main" id="{6FE052EB-5665-78FD-9F1C-A99655BCAD33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9" name="Freeform 291">
              <a:extLst>
                <a:ext uri="{FF2B5EF4-FFF2-40B4-BE49-F238E27FC236}">
                  <a16:creationId xmlns:a16="http://schemas.microsoft.com/office/drawing/2014/main" id="{3D7A4FF2-7611-FBDB-A645-FE386FF709D8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0" name="Freeform 292">
              <a:extLst>
                <a:ext uri="{FF2B5EF4-FFF2-40B4-BE49-F238E27FC236}">
                  <a16:creationId xmlns:a16="http://schemas.microsoft.com/office/drawing/2014/main" id="{61B922F1-3DB5-F588-566A-66A4678D7952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1" name="Freeform 293">
              <a:extLst>
                <a:ext uri="{FF2B5EF4-FFF2-40B4-BE49-F238E27FC236}">
                  <a16:creationId xmlns:a16="http://schemas.microsoft.com/office/drawing/2014/main" id="{8F7DE5F9-2ACE-2AC9-0521-15CF257E95CA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2" name="Freeform 294">
              <a:extLst>
                <a:ext uri="{FF2B5EF4-FFF2-40B4-BE49-F238E27FC236}">
                  <a16:creationId xmlns:a16="http://schemas.microsoft.com/office/drawing/2014/main" id="{67C99345-AB83-3968-8FF0-D548A1F67FF9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3" name="Freeform 295">
              <a:extLst>
                <a:ext uri="{FF2B5EF4-FFF2-40B4-BE49-F238E27FC236}">
                  <a16:creationId xmlns:a16="http://schemas.microsoft.com/office/drawing/2014/main" id="{F17CB30E-0A41-0C1A-EACE-56A7E102B15B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4" name="Freeform 296">
              <a:extLst>
                <a:ext uri="{FF2B5EF4-FFF2-40B4-BE49-F238E27FC236}">
                  <a16:creationId xmlns:a16="http://schemas.microsoft.com/office/drawing/2014/main" id="{74B93EC2-8396-87A2-1CC3-6F71D1A98938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5" name="Freeform 297">
              <a:extLst>
                <a:ext uri="{FF2B5EF4-FFF2-40B4-BE49-F238E27FC236}">
                  <a16:creationId xmlns:a16="http://schemas.microsoft.com/office/drawing/2014/main" id="{FD5C3C3A-2EA4-8AAD-D145-D66AFBB80EDB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6" name="Freeform 298">
              <a:extLst>
                <a:ext uri="{FF2B5EF4-FFF2-40B4-BE49-F238E27FC236}">
                  <a16:creationId xmlns:a16="http://schemas.microsoft.com/office/drawing/2014/main" id="{E965C231-2746-7494-9FED-4E6FBB601E77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7" name="Freeform 299">
              <a:extLst>
                <a:ext uri="{FF2B5EF4-FFF2-40B4-BE49-F238E27FC236}">
                  <a16:creationId xmlns:a16="http://schemas.microsoft.com/office/drawing/2014/main" id="{A77B7247-7912-555A-9E7F-4AD55466ACB1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8" name="Freeform 300">
              <a:extLst>
                <a:ext uri="{FF2B5EF4-FFF2-40B4-BE49-F238E27FC236}">
                  <a16:creationId xmlns:a16="http://schemas.microsoft.com/office/drawing/2014/main" id="{489A3CD5-015F-2AEB-0805-BD8C76260A42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9" name="Freeform 301">
              <a:extLst>
                <a:ext uri="{FF2B5EF4-FFF2-40B4-BE49-F238E27FC236}">
                  <a16:creationId xmlns:a16="http://schemas.microsoft.com/office/drawing/2014/main" id="{1D40435C-F084-0164-7D6F-2BCBD2B5ED43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0" name="Freeform 302">
              <a:extLst>
                <a:ext uri="{FF2B5EF4-FFF2-40B4-BE49-F238E27FC236}">
                  <a16:creationId xmlns:a16="http://schemas.microsoft.com/office/drawing/2014/main" id="{833AF506-C59F-3252-D77E-7BEFBC25C53B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1" name="Freeform 303">
              <a:extLst>
                <a:ext uri="{FF2B5EF4-FFF2-40B4-BE49-F238E27FC236}">
                  <a16:creationId xmlns:a16="http://schemas.microsoft.com/office/drawing/2014/main" id="{551D2EC3-8237-E1C9-502C-64FFD548B038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2" name="Freeform 304">
              <a:extLst>
                <a:ext uri="{FF2B5EF4-FFF2-40B4-BE49-F238E27FC236}">
                  <a16:creationId xmlns:a16="http://schemas.microsoft.com/office/drawing/2014/main" id="{6E9371BD-6FC4-780E-4C8C-8B025E6422A8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3" name="Freeform 305">
              <a:extLst>
                <a:ext uri="{FF2B5EF4-FFF2-40B4-BE49-F238E27FC236}">
                  <a16:creationId xmlns:a16="http://schemas.microsoft.com/office/drawing/2014/main" id="{161BFC28-596B-8A00-0B55-F29471DB793B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4" name="Freeform 306">
              <a:extLst>
                <a:ext uri="{FF2B5EF4-FFF2-40B4-BE49-F238E27FC236}">
                  <a16:creationId xmlns:a16="http://schemas.microsoft.com/office/drawing/2014/main" id="{27F9909C-C4DA-52F9-E06E-2E16200D9BFF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5" name="Freeform 307">
              <a:extLst>
                <a:ext uri="{FF2B5EF4-FFF2-40B4-BE49-F238E27FC236}">
                  <a16:creationId xmlns:a16="http://schemas.microsoft.com/office/drawing/2014/main" id="{8E3C2A2B-DCF3-B2C8-7152-4E8B6481ADB6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6" name="Freeform 308">
              <a:extLst>
                <a:ext uri="{FF2B5EF4-FFF2-40B4-BE49-F238E27FC236}">
                  <a16:creationId xmlns:a16="http://schemas.microsoft.com/office/drawing/2014/main" id="{5C7320E3-9D20-0A80-4D5C-849887AB0510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7" name="Freeform 309">
              <a:extLst>
                <a:ext uri="{FF2B5EF4-FFF2-40B4-BE49-F238E27FC236}">
                  <a16:creationId xmlns:a16="http://schemas.microsoft.com/office/drawing/2014/main" id="{440DD54A-8C41-AC3C-D4F3-88C1C606300B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8" name="Freeform 310">
              <a:extLst>
                <a:ext uri="{FF2B5EF4-FFF2-40B4-BE49-F238E27FC236}">
                  <a16:creationId xmlns:a16="http://schemas.microsoft.com/office/drawing/2014/main" id="{1AAC1905-3FDB-A855-E355-F1622873035A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9" name="Freeform 311">
              <a:extLst>
                <a:ext uri="{FF2B5EF4-FFF2-40B4-BE49-F238E27FC236}">
                  <a16:creationId xmlns:a16="http://schemas.microsoft.com/office/drawing/2014/main" id="{E67172EB-05C7-554F-6242-7B88E011D683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0" name="Freeform 312">
              <a:extLst>
                <a:ext uri="{FF2B5EF4-FFF2-40B4-BE49-F238E27FC236}">
                  <a16:creationId xmlns:a16="http://schemas.microsoft.com/office/drawing/2014/main" id="{B748387A-9917-16EC-E2DB-21A792C85AFA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1" name="Freeform 313">
              <a:extLst>
                <a:ext uri="{FF2B5EF4-FFF2-40B4-BE49-F238E27FC236}">
                  <a16:creationId xmlns:a16="http://schemas.microsoft.com/office/drawing/2014/main" id="{880540BC-05C8-0234-28B0-0EECE99CD8AC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2" name="Freeform 314">
              <a:extLst>
                <a:ext uri="{FF2B5EF4-FFF2-40B4-BE49-F238E27FC236}">
                  <a16:creationId xmlns:a16="http://schemas.microsoft.com/office/drawing/2014/main" id="{D637AE82-7D66-7353-E8DB-849FAD731A39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3" name="Freeform 315">
              <a:extLst>
                <a:ext uri="{FF2B5EF4-FFF2-40B4-BE49-F238E27FC236}">
                  <a16:creationId xmlns:a16="http://schemas.microsoft.com/office/drawing/2014/main" id="{4980F0BE-486D-9D55-D506-D89979A219E0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4" name="Freeform 316">
              <a:extLst>
                <a:ext uri="{FF2B5EF4-FFF2-40B4-BE49-F238E27FC236}">
                  <a16:creationId xmlns:a16="http://schemas.microsoft.com/office/drawing/2014/main" id="{171B1278-16E5-BCD0-B578-A9BBFD697C64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5" name="Freeform 317">
              <a:extLst>
                <a:ext uri="{FF2B5EF4-FFF2-40B4-BE49-F238E27FC236}">
                  <a16:creationId xmlns:a16="http://schemas.microsoft.com/office/drawing/2014/main" id="{A65EB7E8-EFFA-C732-F667-D0950B3B0071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6" name="Freeform 318">
              <a:extLst>
                <a:ext uri="{FF2B5EF4-FFF2-40B4-BE49-F238E27FC236}">
                  <a16:creationId xmlns:a16="http://schemas.microsoft.com/office/drawing/2014/main" id="{BC907295-85EF-66E4-A653-96153B01BB80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7" name="Freeform 319">
              <a:extLst>
                <a:ext uri="{FF2B5EF4-FFF2-40B4-BE49-F238E27FC236}">
                  <a16:creationId xmlns:a16="http://schemas.microsoft.com/office/drawing/2014/main" id="{D360DF66-E6BE-D824-BC65-D826D714C3D5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8" name="Freeform 320">
              <a:extLst>
                <a:ext uri="{FF2B5EF4-FFF2-40B4-BE49-F238E27FC236}">
                  <a16:creationId xmlns:a16="http://schemas.microsoft.com/office/drawing/2014/main" id="{0BDD81BB-CF2B-CF07-0B2B-5B873E303381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69" name="Freeform 321">
              <a:extLst>
                <a:ext uri="{FF2B5EF4-FFF2-40B4-BE49-F238E27FC236}">
                  <a16:creationId xmlns:a16="http://schemas.microsoft.com/office/drawing/2014/main" id="{D603A585-76CD-36A8-A090-41C2BC354C54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0" name="Freeform 322">
              <a:extLst>
                <a:ext uri="{FF2B5EF4-FFF2-40B4-BE49-F238E27FC236}">
                  <a16:creationId xmlns:a16="http://schemas.microsoft.com/office/drawing/2014/main" id="{8F06F27A-7C7A-2CC8-3EAF-B1F728A7037D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1" name="Freeform 323">
              <a:extLst>
                <a:ext uri="{FF2B5EF4-FFF2-40B4-BE49-F238E27FC236}">
                  <a16:creationId xmlns:a16="http://schemas.microsoft.com/office/drawing/2014/main" id="{9C46258A-9878-ED77-BE47-C3C81D82D3A1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2" name="Freeform 324">
              <a:extLst>
                <a:ext uri="{FF2B5EF4-FFF2-40B4-BE49-F238E27FC236}">
                  <a16:creationId xmlns:a16="http://schemas.microsoft.com/office/drawing/2014/main" id="{E5D42926-A6B8-38B8-F4A6-8245FCCDCAC5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3" name="Freeform 325">
              <a:extLst>
                <a:ext uri="{FF2B5EF4-FFF2-40B4-BE49-F238E27FC236}">
                  <a16:creationId xmlns:a16="http://schemas.microsoft.com/office/drawing/2014/main" id="{298C8DAA-605A-DE98-8808-BD9441FCA74F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4" name="Freeform 326">
              <a:extLst>
                <a:ext uri="{FF2B5EF4-FFF2-40B4-BE49-F238E27FC236}">
                  <a16:creationId xmlns:a16="http://schemas.microsoft.com/office/drawing/2014/main" id="{346EC5A6-2D20-E2BA-9772-D69396D1B671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5" name="Freeform 327">
              <a:extLst>
                <a:ext uri="{FF2B5EF4-FFF2-40B4-BE49-F238E27FC236}">
                  <a16:creationId xmlns:a16="http://schemas.microsoft.com/office/drawing/2014/main" id="{502A9BE8-FAC5-AB2A-02A3-91F3393128B8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6" name="Freeform 328">
              <a:extLst>
                <a:ext uri="{FF2B5EF4-FFF2-40B4-BE49-F238E27FC236}">
                  <a16:creationId xmlns:a16="http://schemas.microsoft.com/office/drawing/2014/main" id="{D94BE43B-F592-0F38-76DD-BEB76814411B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7" name="Freeform 329">
              <a:extLst>
                <a:ext uri="{FF2B5EF4-FFF2-40B4-BE49-F238E27FC236}">
                  <a16:creationId xmlns:a16="http://schemas.microsoft.com/office/drawing/2014/main" id="{EE2BCF34-F24E-E3A2-7805-06A496411F7B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8" name="Freeform 330">
              <a:extLst>
                <a:ext uri="{FF2B5EF4-FFF2-40B4-BE49-F238E27FC236}">
                  <a16:creationId xmlns:a16="http://schemas.microsoft.com/office/drawing/2014/main" id="{E3EABB01-EF74-A121-BCF0-43194D8D1A29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79" name="Freeform 331">
              <a:extLst>
                <a:ext uri="{FF2B5EF4-FFF2-40B4-BE49-F238E27FC236}">
                  <a16:creationId xmlns:a16="http://schemas.microsoft.com/office/drawing/2014/main" id="{B30C53BE-320F-97AB-DAF8-A01AE5C94D4E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0" name="Freeform 332">
              <a:extLst>
                <a:ext uri="{FF2B5EF4-FFF2-40B4-BE49-F238E27FC236}">
                  <a16:creationId xmlns:a16="http://schemas.microsoft.com/office/drawing/2014/main" id="{DE543306-3394-8D8F-DC1D-8078CB5EDE26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1" name="Freeform 333">
              <a:extLst>
                <a:ext uri="{FF2B5EF4-FFF2-40B4-BE49-F238E27FC236}">
                  <a16:creationId xmlns:a16="http://schemas.microsoft.com/office/drawing/2014/main" id="{3BD31825-4D98-3DE7-7374-C3B0C21EBA3B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2" name="Freeform 334">
              <a:extLst>
                <a:ext uri="{FF2B5EF4-FFF2-40B4-BE49-F238E27FC236}">
                  <a16:creationId xmlns:a16="http://schemas.microsoft.com/office/drawing/2014/main" id="{2F0E6D14-D7F4-AE7B-7A4C-782A370E87D1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3" name="Freeform 335">
              <a:extLst>
                <a:ext uri="{FF2B5EF4-FFF2-40B4-BE49-F238E27FC236}">
                  <a16:creationId xmlns:a16="http://schemas.microsoft.com/office/drawing/2014/main" id="{1B5C3E10-4D19-BE37-64F7-0A683F7F5158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4" name="Freeform 336">
              <a:extLst>
                <a:ext uri="{FF2B5EF4-FFF2-40B4-BE49-F238E27FC236}">
                  <a16:creationId xmlns:a16="http://schemas.microsoft.com/office/drawing/2014/main" id="{F8C0F218-4CFB-E83E-1312-CB19D7D0555C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5" name="Freeform 337">
              <a:extLst>
                <a:ext uri="{FF2B5EF4-FFF2-40B4-BE49-F238E27FC236}">
                  <a16:creationId xmlns:a16="http://schemas.microsoft.com/office/drawing/2014/main" id="{58BFEC45-FE69-DDD7-80F0-8A9199FA8616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6" name="Freeform 338">
              <a:extLst>
                <a:ext uri="{FF2B5EF4-FFF2-40B4-BE49-F238E27FC236}">
                  <a16:creationId xmlns:a16="http://schemas.microsoft.com/office/drawing/2014/main" id="{F47773B1-2648-1A51-54EC-40351C0A5266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7" name="Freeform 339">
              <a:extLst>
                <a:ext uri="{FF2B5EF4-FFF2-40B4-BE49-F238E27FC236}">
                  <a16:creationId xmlns:a16="http://schemas.microsoft.com/office/drawing/2014/main" id="{B9B38C1A-8BBD-0FF8-6F36-5A29F50A1C5A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8" name="Freeform 340">
              <a:extLst>
                <a:ext uri="{FF2B5EF4-FFF2-40B4-BE49-F238E27FC236}">
                  <a16:creationId xmlns:a16="http://schemas.microsoft.com/office/drawing/2014/main" id="{9A32706C-51AA-16A9-18C5-A2C049422796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89" name="Freeform 341">
              <a:extLst>
                <a:ext uri="{FF2B5EF4-FFF2-40B4-BE49-F238E27FC236}">
                  <a16:creationId xmlns:a16="http://schemas.microsoft.com/office/drawing/2014/main" id="{D1BBD442-198A-2E65-86A7-8754A7A2BB2F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0" name="Freeform 342">
              <a:extLst>
                <a:ext uri="{FF2B5EF4-FFF2-40B4-BE49-F238E27FC236}">
                  <a16:creationId xmlns:a16="http://schemas.microsoft.com/office/drawing/2014/main" id="{7CB8FDCC-6C42-4F66-BA28-83A301D33F1C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1" name="Freeform 343">
              <a:extLst>
                <a:ext uri="{FF2B5EF4-FFF2-40B4-BE49-F238E27FC236}">
                  <a16:creationId xmlns:a16="http://schemas.microsoft.com/office/drawing/2014/main" id="{ACC1BB33-1CDC-5C30-9833-FCBD38D29380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2" name="Freeform 344">
              <a:extLst>
                <a:ext uri="{FF2B5EF4-FFF2-40B4-BE49-F238E27FC236}">
                  <a16:creationId xmlns:a16="http://schemas.microsoft.com/office/drawing/2014/main" id="{38CE0968-756C-FB77-50D8-D99F5D6B7B00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3" name="Freeform 345">
              <a:extLst>
                <a:ext uri="{FF2B5EF4-FFF2-40B4-BE49-F238E27FC236}">
                  <a16:creationId xmlns:a16="http://schemas.microsoft.com/office/drawing/2014/main" id="{EB5FE2D2-4AFF-C1B9-5A59-247279AB003D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94" name="Freeform 346">
              <a:extLst>
                <a:ext uri="{FF2B5EF4-FFF2-40B4-BE49-F238E27FC236}">
                  <a16:creationId xmlns:a16="http://schemas.microsoft.com/office/drawing/2014/main" id="{EB97B055-100B-463D-CC9B-4C86AA072A07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556" name="Graphic 177">
            <a:extLst>
              <a:ext uri="{FF2B5EF4-FFF2-40B4-BE49-F238E27FC236}">
                <a16:creationId xmlns:a16="http://schemas.microsoft.com/office/drawing/2014/main" id="{ABB0D305-E445-4668-6EAC-043A64893E13}"/>
              </a:ext>
            </a:extLst>
          </p:cNvPr>
          <p:cNvGrpSpPr/>
          <p:nvPr/>
        </p:nvGrpSpPr>
        <p:grpSpPr>
          <a:xfrm>
            <a:off x="2811797" y="3787416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557" name="Freeform 178">
              <a:extLst>
                <a:ext uri="{FF2B5EF4-FFF2-40B4-BE49-F238E27FC236}">
                  <a16:creationId xmlns:a16="http://schemas.microsoft.com/office/drawing/2014/main" id="{4D51DA2A-C9CF-39B2-31FD-8051918D0591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8" name="Freeform 179">
              <a:extLst>
                <a:ext uri="{FF2B5EF4-FFF2-40B4-BE49-F238E27FC236}">
                  <a16:creationId xmlns:a16="http://schemas.microsoft.com/office/drawing/2014/main" id="{47C3D2C0-F9EB-EA30-7B0A-8324B656499C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59" name="Freeform 180">
              <a:extLst>
                <a:ext uri="{FF2B5EF4-FFF2-40B4-BE49-F238E27FC236}">
                  <a16:creationId xmlns:a16="http://schemas.microsoft.com/office/drawing/2014/main" id="{6D58EDC7-D0B7-374D-EBA1-E504FFE91754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0" name="Freeform 181">
              <a:extLst>
                <a:ext uri="{FF2B5EF4-FFF2-40B4-BE49-F238E27FC236}">
                  <a16:creationId xmlns:a16="http://schemas.microsoft.com/office/drawing/2014/main" id="{59446B1D-8B42-8E8C-BC74-0971FE3F11A0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1" name="Freeform 182">
              <a:extLst>
                <a:ext uri="{FF2B5EF4-FFF2-40B4-BE49-F238E27FC236}">
                  <a16:creationId xmlns:a16="http://schemas.microsoft.com/office/drawing/2014/main" id="{027947B8-0E21-88D4-CA18-FDC941E5DEBE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2" name="Freeform 183">
              <a:extLst>
                <a:ext uri="{FF2B5EF4-FFF2-40B4-BE49-F238E27FC236}">
                  <a16:creationId xmlns:a16="http://schemas.microsoft.com/office/drawing/2014/main" id="{D42897A3-6B19-7603-C800-FAECC0435350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3" name="Freeform 184">
              <a:extLst>
                <a:ext uri="{FF2B5EF4-FFF2-40B4-BE49-F238E27FC236}">
                  <a16:creationId xmlns:a16="http://schemas.microsoft.com/office/drawing/2014/main" id="{86059D1B-EDD4-E0F1-7CD0-BD359D00F8F0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4" name="Freeform 185">
              <a:extLst>
                <a:ext uri="{FF2B5EF4-FFF2-40B4-BE49-F238E27FC236}">
                  <a16:creationId xmlns:a16="http://schemas.microsoft.com/office/drawing/2014/main" id="{5A4C7E27-F06D-7365-C3A2-16C60BDD4DC3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5" name="Freeform 186">
              <a:extLst>
                <a:ext uri="{FF2B5EF4-FFF2-40B4-BE49-F238E27FC236}">
                  <a16:creationId xmlns:a16="http://schemas.microsoft.com/office/drawing/2014/main" id="{6EA35B5C-FBA8-4CB5-162D-69EE20493798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6" name="Freeform 187">
              <a:extLst>
                <a:ext uri="{FF2B5EF4-FFF2-40B4-BE49-F238E27FC236}">
                  <a16:creationId xmlns:a16="http://schemas.microsoft.com/office/drawing/2014/main" id="{3A9F3256-1F76-CB71-1A78-A598C8115ACF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7" name="Freeform 188">
              <a:extLst>
                <a:ext uri="{FF2B5EF4-FFF2-40B4-BE49-F238E27FC236}">
                  <a16:creationId xmlns:a16="http://schemas.microsoft.com/office/drawing/2014/main" id="{8EE22FDA-01C4-4062-DB53-DC0B913F7E0C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8" name="Freeform 189">
              <a:extLst>
                <a:ext uri="{FF2B5EF4-FFF2-40B4-BE49-F238E27FC236}">
                  <a16:creationId xmlns:a16="http://schemas.microsoft.com/office/drawing/2014/main" id="{891E25D3-BE39-FEE0-816E-D3BB5C526210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69" name="Freeform 190">
              <a:extLst>
                <a:ext uri="{FF2B5EF4-FFF2-40B4-BE49-F238E27FC236}">
                  <a16:creationId xmlns:a16="http://schemas.microsoft.com/office/drawing/2014/main" id="{1179F7E2-4432-C1FC-2051-3127CC095543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0" name="Freeform 191">
              <a:extLst>
                <a:ext uri="{FF2B5EF4-FFF2-40B4-BE49-F238E27FC236}">
                  <a16:creationId xmlns:a16="http://schemas.microsoft.com/office/drawing/2014/main" id="{F845CD91-79F5-5139-2124-3A9C1949F743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1" name="Freeform 192">
              <a:extLst>
                <a:ext uri="{FF2B5EF4-FFF2-40B4-BE49-F238E27FC236}">
                  <a16:creationId xmlns:a16="http://schemas.microsoft.com/office/drawing/2014/main" id="{9EC4F03A-AD6E-DA6E-473C-4DB0B8BDD1D7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2" name="Freeform 193">
              <a:extLst>
                <a:ext uri="{FF2B5EF4-FFF2-40B4-BE49-F238E27FC236}">
                  <a16:creationId xmlns:a16="http://schemas.microsoft.com/office/drawing/2014/main" id="{327A4798-CE90-D9E0-D64D-7F019684A0E4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3" name="Freeform 194">
              <a:extLst>
                <a:ext uri="{FF2B5EF4-FFF2-40B4-BE49-F238E27FC236}">
                  <a16:creationId xmlns:a16="http://schemas.microsoft.com/office/drawing/2014/main" id="{36884C5E-643A-5ABA-448A-59221ED21DEA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4" name="Freeform 195">
              <a:extLst>
                <a:ext uri="{FF2B5EF4-FFF2-40B4-BE49-F238E27FC236}">
                  <a16:creationId xmlns:a16="http://schemas.microsoft.com/office/drawing/2014/main" id="{E239FFFD-590C-57E4-A8E5-67E4ABE75F31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5" name="Freeform 196">
              <a:extLst>
                <a:ext uri="{FF2B5EF4-FFF2-40B4-BE49-F238E27FC236}">
                  <a16:creationId xmlns:a16="http://schemas.microsoft.com/office/drawing/2014/main" id="{3041F305-7FC9-CB83-C114-66AD24D34E81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6" name="Freeform 197">
              <a:extLst>
                <a:ext uri="{FF2B5EF4-FFF2-40B4-BE49-F238E27FC236}">
                  <a16:creationId xmlns:a16="http://schemas.microsoft.com/office/drawing/2014/main" id="{A12AC8D0-E055-ED2B-67C3-A95FB0A93121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7" name="Freeform 198">
              <a:extLst>
                <a:ext uri="{FF2B5EF4-FFF2-40B4-BE49-F238E27FC236}">
                  <a16:creationId xmlns:a16="http://schemas.microsoft.com/office/drawing/2014/main" id="{8C32A0F9-EFC5-CCA8-DD45-DAEA0C5A0848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8" name="Freeform 199">
              <a:extLst>
                <a:ext uri="{FF2B5EF4-FFF2-40B4-BE49-F238E27FC236}">
                  <a16:creationId xmlns:a16="http://schemas.microsoft.com/office/drawing/2014/main" id="{5D8439A7-0EFC-9661-1124-3FCED21B91FD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9" name="Freeform 200">
              <a:extLst>
                <a:ext uri="{FF2B5EF4-FFF2-40B4-BE49-F238E27FC236}">
                  <a16:creationId xmlns:a16="http://schemas.microsoft.com/office/drawing/2014/main" id="{FFB28ED2-1A41-BBFB-1463-74A4EE658546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0" name="Freeform 201">
              <a:extLst>
                <a:ext uri="{FF2B5EF4-FFF2-40B4-BE49-F238E27FC236}">
                  <a16:creationId xmlns:a16="http://schemas.microsoft.com/office/drawing/2014/main" id="{E236D78E-BBF5-1276-2391-1DEA24972060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1" name="Freeform 202">
              <a:extLst>
                <a:ext uri="{FF2B5EF4-FFF2-40B4-BE49-F238E27FC236}">
                  <a16:creationId xmlns:a16="http://schemas.microsoft.com/office/drawing/2014/main" id="{C5A63E10-8E2C-EB3A-2519-750595A9F435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2" name="Freeform 203">
              <a:extLst>
                <a:ext uri="{FF2B5EF4-FFF2-40B4-BE49-F238E27FC236}">
                  <a16:creationId xmlns:a16="http://schemas.microsoft.com/office/drawing/2014/main" id="{D3570DFF-3302-78A2-B3D0-5F4BDBC47C33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3" name="Freeform 204">
              <a:extLst>
                <a:ext uri="{FF2B5EF4-FFF2-40B4-BE49-F238E27FC236}">
                  <a16:creationId xmlns:a16="http://schemas.microsoft.com/office/drawing/2014/main" id="{CFA29769-E894-08D5-D0BB-551EADA81281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4" name="Freeform 205">
              <a:extLst>
                <a:ext uri="{FF2B5EF4-FFF2-40B4-BE49-F238E27FC236}">
                  <a16:creationId xmlns:a16="http://schemas.microsoft.com/office/drawing/2014/main" id="{04181CA4-28EE-B9DF-B026-634AA6B10BF4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5" name="Freeform 206">
              <a:extLst>
                <a:ext uri="{FF2B5EF4-FFF2-40B4-BE49-F238E27FC236}">
                  <a16:creationId xmlns:a16="http://schemas.microsoft.com/office/drawing/2014/main" id="{F12FEB47-5AF6-6516-F0CE-B44C12A18026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6" name="Freeform 207">
              <a:extLst>
                <a:ext uri="{FF2B5EF4-FFF2-40B4-BE49-F238E27FC236}">
                  <a16:creationId xmlns:a16="http://schemas.microsoft.com/office/drawing/2014/main" id="{474DB5F4-1EAB-CBB3-2A61-C0B5116EF067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7" name="Freeform 208">
              <a:extLst>
                <a:ext uri="{FF2B5EF4-FFF2-40B4-BE49-F238E27FC236}">
                  <a16:creationId xmlns:a16="http://schemas.microsoft.com/office/drawing/2014/main" id="{BD6510B5-D97D-83F2-2DE7-9B4E9CC33DD4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8" name="Freeform 209">
              <a:extLst>
                <a:ext uri="{FF2B5EF4-FFF2-40B4-BE49-F238E27FC236}">
                  <a16:creationId xmlns:a16="http://schemas.microsoft.com/office/drawing/2014/main" id="{FFC9B70E-236B-0854-F5AF-9D79DE7871AC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89" name="Freeform 210">
              <a:extLst>
                <a:ext uri="{FF2B5EF4-FFF2-40B4-BE49-F238E27FC236}">
                  <a16:creationId xmlns:a16="http://schemas.microsoft.com/office/drawing/2014/main" id="{EDF76B6A-F6C1-5603-A6E3-915F07579D68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0" name="Freeform 211">
              <a:extLst>
                <a:ext uri="{FF2B5EF4-FFF2-40B4-BE49-F238E27FC236}">
                  <a16:creationId xmlns:a16="http://schemas.microsoft.com/office/drawing/2014/main" id="{2CB0079C-BFEE-A68E-690D-59C17E657C80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1" name="Freeform 212">
              <a:extLst>
                <a:ext uri="{FF2B5EF4-FFF2-40B4-BE49-F238E27FC236}">
                  <a16:creationId xmlns:a16="http://schemas.microsoft.com/office/drawing/2014/main" id="{F84DEE13-5A8D-CC74-7CD2-A4F8E75018A1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2" name="Freeform 213">
              <a:extLst>
                <a:ext uri="{FF2B5EF4-FFF2-40B4-BE49-F238E27FC236}">
                  <a16:creationId xmlns:a16="http://schemas.microsoft.com/office/drawing/2014/main" id="{DA1E678E-D44A-868E-5864-4D7D296306A5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3" name="Freeform 214">
              <a:extLst>
                <a:ext uri="{FF2B5EF4-FFF2-40B4-BE49-F238E27FC236}">
                  <a16:creationId xmlns:a16="http://schemas.microsoft.com/office/drawing/2014/main" id="{F6210D78-5C98-E7D3-7C93-B14A58C4632F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4" name="Freeform 215">
              <a:extLst>
                <a:ext uri="{FF2B5EF4-FFF2-40B4-BE49-F238E27FC236}">
                  <a16:creationId xmlns:a16="http://schemas.microsoft.com/office/drawing/2014/main" id="{588E1264-5D26-E54B-8034-D2DAB224DF58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5" name="Freeform 216">
              <a:extLst>
                <a:ext uri="{FF2B5EF4-FFF2-40B4-BE49-F238E27FC236}">
                  <a16:creationId xmlns:a16="http://schemas.microsoft.com/office/drawing/2014/main" id="{8BE229BD-DA25-2FBF-BD2F-5F91F4D6FE4C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6" name="Freeform 217">
              <a:extLst>
                <a:ext uri="{FF2B5EF4-FFF2-40B4-BE49-F238E27FC236}">
                  <a16:creationId xmlns:a16="http://schemas.microsoft.com/office/drawing/2014/main" id="{00FD483D-C466-8907-7A4F-01E7F04F5A5A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7" name="Freeform 218">
              <a:extLst>
                <a:ext uri="{FF2B5EF4-FFF2-40B4-BE49-F238E27FC236}">
                  <a16:creationId xmlns:a16="http://schemas.microsoft.com/office/drawing/2014/main" id="{4A093B19-DCEA-F703-ECF2-D2EE726B3802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8" name="Freeform 219">
              <a:extLst>
                <a:ext uri="{FF2B5EF4-FFF2-40B4-BE49-F238E27FC236}">
                  <a16:creationId xmlns:a16="http://schemas.microsoft.com/office/drawing/2014/main" id="{717F66F8-6C06-B5A3-9CD9-F9AC1CF7B519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99" name="Freeform 220">
              <a:extLst>
                <a:ext uri="{FF2B5EF4-FFF2-40B4-BE49-F238E27FC236}">
                  <a16:creationId xmlns:a16="http://schemas.microsoft.com/office/drawing/2014/main" id="{552EB4B3-9823-9822-724F-DBE6EE68C469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0" name="Freeform 221">
              <a:extLst>
                <a:ext uri="{FF2B5EF4-FFF2-40B4-BE49-F238E27FC236}">
                  <a16:creationId xmlns:a16="http://schemas.microsoft.com/office/drawing/2014/main" id="{B8723BA5-BE50-D3DC-BFED-947EEFA2168E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1" name="Freeform 222">
              <a:extLst>
                <a:ext uri="{FF2B5EF4-FFF2-40B4-BE49-F238E27FC236}">
                  <a16:creationId xmlns:a16="http://schemas.microsoft.com/office/drawing/2014/main" id="{E81A89A4-B6CE-8644-3187-D59C4F1A03E1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2" name="Freeform 223">
              <a:extLst>
                <a:ext uri="{FF2B5EF4-FFF2-40B4-BE49-F238E27FC236}">
                  <a16:creationId xmlns:a16="http://schemas.microsoft.com/office/drawing/2014/main" id="{4295E987-1CF1-2CF5-861F-370DCC95604F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3" name="Freeform 224">
              <a:extLst>
                <a:ext uri="{FF2B5EF4-FFF2-40B4-BE49-F238E27FC236}">
                  <a16:creationId xmlns:a16="http://schemas.microsoft.com/office/drawing/2014/main" id="{75AB06E1-8FDB-9575-AF3C-070501AB9BD1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4" name="Freeform 225">
              <a:extLst>
                <a:ext uri="{FF2B5EF4-FFF2-40B4-BE49-F238E27FC236}">
                  <a16:creationId xmlns:a16="http://schemas.microsoft.com/office/drawing/2014/main" id="{1BB1E021-47C4-EA26-CF7E-B269FE8A6920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5" name="Freeform 226">
              <a:extLst>
                <a:ext uri="{FF2B5EF4-FFF2-40B4-BE49-F238E27FC236}">
                  <a16:creationId xmlns:a16="http://schemas.microsoft.com/office/drawing/2014/main" id="{C02C58C7-F0F5-891B-F14B-07066ADCA5AB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6" name="Freeform 227">
              <a:extLst>
                <a:ext uri="{FF2B5EF4-FFF2-40B4-BE49-F238E27FC236}">
                  <a16:creationId xmlns:a16="http://schemas.microsoft.com/office/drawing/2014/main" id="{2F23E450-8420-5662-AD03-96B9A00FA40D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7" name="Freeform 228">
              <a:extLst>
                <a:ext uri="{FF2B5EF4-FFF2-40B4-BE49-F238E27FC236}">
                  <a16:creationId xmlns:a16="http://schemas.microsoft.com/office/drawing/2014/main" id="{248C7830-062D-86BB-207F-0346D329CCCF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8" name="Freeform 229">
              <a:extLst>
                <a:ext uri="{FF2B5EF4-FFF2-40B4-BE49-F238E27FC236}">
                  <a16:creationId xmlns:a16="http://schemas.microsoft.com/office/drawing/2014/main" id="{B882971B-5BAD-E252-6FA4-FF1947837BC7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9" name="Freeform 230">
              <a:extLst>
                <a:ext uri="{FF2B5EF4-FFF2-40B4-BE49-F238E27FC236}">
                  <a16:creationId xmlns:a16="http://schemas.microsoft.com/office/drawing/2014/main" id="{2DC59D12-00C6-C798-A715-CA66B065451F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0" name="Freeform 231">
              <a:extLst>
                <a:ext uri="{FF2B5EF4-FFF2-40B4-BE49-F238E27FC236}">
                  <a16:creationId xmlns:a16="http://schemas.microsoft.com/office/drawing/2014/main" id="{C82CAA5D-2E0C-A5F9-F733-FE04916735F0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1" name="Freeform 232">
              <a:extLst>
                <a:ext uri="{FF2B5EF4-FFF2-40B4-BE49-F238E27FC236}">
                  <a16:creationId xmlns:a16="http://schemas.microsoft.com/office/drawing/2014/main" id="{E6FBE293-74A6-F68B-1FEA-9E516F327269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2" name="Freeform 233">
              <a:extLst>
                <a:ext uri="{FF2B5EF4-FFF2-40B4-BE49-F238E27FC236}">
                  <a16:creationId xmlns:a16="http://schemas.microsoft.com/office/drawing/2014/main" id="{220B15CF-6A62-6FEA-0D52-DAA7D0CBE911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3" name="Freeform 234">
              <a:extLst>
                <a:ext uri="{FF2B5EF4-FFF2-40B4-BE49-F238E27FC236}">
                  <a16:creationId xmlns:a16="http://schemas.microsoft.com/office/drawing/2014/main" id="{77801D11-AEFC-A0CA-A4D5-DA5057C5C851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4" name="Freeform 235">
              <a:extLst>
                <a:ext uri="{FF2B5EF4-FFF2-40B4-BE49-F238E27FC236}">
                  <a16:creationId xmlns:a16="http://schemas.microsoft.com/office/drawing/2014/main" id="{0C3BEB60-88D2-D5F0-F179-18FA429D2807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5" name="Freeform 236">
              <a:extLst>
                <a:ext uri="{FF2B5EF4-FFF2-40B4-BE49-F238E27FC236}">
                  <a16:creationId xmlns:a16="http://schemas.microsoft.com/office/drawing/2014/main" id="{001D3CAD-A463-30D0-FD09-8853C1CE25FE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16" name="Freeform 237">
              <a:extLst>
                <a:ext uri="{FF2B5EF4-FFF2-40B4-BE49-F238E27FC236}">
                  <a16:creationId xmlns:a16="http://schemas.microsoft.com/office/drawing/2014/main" id="{49137CFC-591C-071A-58BD-94FDBB4DC173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CF157C5-282F-4C93-80F7-CCD7F4A43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8416393" cy="1511306"/>
          </a:xfrm>
          <a:custGeom>
            <a:avLst/>
            <a:gdLst>
              <a:gd name="connsiteX0" fmla="*/ 0 w 8416393"/>
              <a:gd name="connsiteY0" fmla="*/ 0 h 1511306"/>
              <a:gd name="connsiteX1" fmla="*/ 239486 w 8416393"/>
              <a:gd name="connsiteY1" fmla="*/ 0 h 1511306"/>
              <a:gd name="connsiteX2" fmla="*/ 1069788 w 8416393"/>
              <a:gd name="connsiteY2" fmla="*/ 0 h 1511306"/>
              <a:gd name="connsiteX3" fmla="*/ 1209568 w 8416393"/>
              <a:gd name="connsiteY3" fmla="*/ 0 h 1511306"/>
              <a:gd name="connsiteX4" fmla="*/ 1309274 w 8416393"/>
              <a:gd name="connsiteY4" fmla="*/ 0 h 1511306"/>
              <a:gd name="connsiteX5" fmla="*/ 2279356 w 8416393"/>
              <a:gd name="connsiteY5" fmla="*/ 0 h 1511306"/>
              <a:gd name="connsiteX6" fmla="*/ 2405743 w 8416393"/>
              <a:gd name="connsiteY6" fmla="*/ 0 h 1511306"/>
              <a:gd name="connsiteX7" fmla="*/ 2801131 w 8416393"/>
              <a:gd name="connsiteY7" fmla="*/ 0 h 1511306"/>
              <a:gd name="connsiteX8" fmla="*/ 3475531 w 8416393"/>
              <a:gd name="connsiteY8" fmla="*/ 0 h 1511306"/>
              <a:gd name="connsiteX9" fmla="*/ 3870919 w 8416393"/>
              <a:gd name="connsiteY9" fmla="*/ 0 h 1511306"/>
              <a:gd name="connsiteX10" fmla="*/ 7346605 w 8416393"/>
              <a:gd name="connsiteY10" fmla="*/ 0 h 1511306"/>
              <a:gd name="connsiteX11" fmla="*/ 8416393 w 8416393"/>
              <a:gd name="connsiteY11" fmla="*/ 0 h 1511306"/>
              <a:gd name="connsiteX12" fmla="*/ 7718776 w 8416393"/>
              <a:gd name="connsiteY12" fmla="*/ 1511301 h 1511306"/>
              <a:gd name="connsiteX13" fmla="*/ 6648988 w 8416393"/>
              <a:gd name="connsiteY13" fmla="*/ 1511301 h 1511306"/>
              <a:gd name="connsiteX14" fmla="*/ 3870920 w 8416393"/>
              <a:gd name="connsiteY14" fmla="*/ 1511301 h 1511306"/>
              <a:gd name="connsiteX15" fmla="*/ 3870920 w 8416393"/>
              <a:gd name="connsiteY15" fmla="*/ 1511304 h 1511306"/>
              <a:gd name="connsiteX16" fmla="*/ 3475531 w 8416393"/>
              <a:gd name="connsiteY16" fmla="*/ 1511304 h 1511306"/>
              <a:gd name="connsiteX17" fmla="*/ 3475531 w 8416393"/>
              <a:gd name="connsiteY17" fmla="*/ 1511306 h 1511306"/>
              <a:gd name="connsiteX18" fmla="*/ 2405743 w 8416393"/>
              <a:gd name="connsiteY18" fmla="*/ 1511306 h 1511306"/>
              <a:gd name="connsiteX19" fmla="*/ 2403199 w 8416393"/>
              <a:gd name="connsiteY19" fmla="*/ 1511306 h 1511306"/>
              <a:gd name="connsiteX20" fmla="*/ 2288996 w 8416393"/>
              <a:gd name="connsiteY20" fmla="*/ 1511306 h 1511306"/>
              <a:gd name="connsiteX21" fmla="*/ 2279356 w 8416393"/>
              <a:gd name="connsiteY21" fmla="*/ 1511306 h 1511306"/>
              <a:gd name="connsiteX22" fmla="*/ 1333411 w 8416393"/>
              <a:gd name="connsiteY22" fmla="*/ 1511306 h 1511306"/>
              <a:gd name="connsiteX23" fmla="*/ 1309274 w 8416393"/>
              <a:gd name="connsiteY23" fmla="*/ 1511306 h 1511306"/>
              <a:gd name="connsiteX24" fmla="*/ 1219208 w 8416393"/>
              <a:gd name="connsiteY24" fmla="*/ 1511306 h 1511306"/>
              <a:gd name="connsiteX25" fmla="*/ 1209568 w 8416393"/>
              <a:gd name="connsiteY25" fmla="*/ 1511306 h 1511306"/>
              <a:gd name="connsiteX26" fmla="*/ 1069788 w 8416393"/>
              <a:gd name="connsiteY26" fmla="*/ 1511306 h 1511306"/>
              <a:gd name="connsiteX27" fmla="*/ 239486 w 8416393"/>
              <a:gd name="connsiteY27" fmla="*/ 1511306 h 1511306"/>
              <a:gd name="connsiteX28" fmla="*/ 0 w 8416393"/>
              <a:gd name="connsiteY28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6393" h="1511306">
                <a:moveTo>
                  <a:pt x="0" y="0"/>
                </a:moveTo>
                <a:lnTo>
                  <a:pt x="239486" y="0"/>
                </a:lnTo>
                <a:lnTo>
                  <a:pt x="1069788" y="0"/>
                </a:lnTo>
                <a:lnTo>
                  <a:pt x="1209568" y="0"/>
                </a:lnTo>
                <a:lnTo>
                  <a:pt x="1309274" y="0"/>
                </a:lnTo>
                <a:lnTo>
                  <a:pt x="2279356" y="0"/>
                </a:lnTo>
                <a:lnTo>
                  <a:pt x="2405743" y="0"/>
                </a:lnTo>
                <a:lnTo>
                  <a:pt x="2801131" y="0"/>
                </a:lnTo>
                <a:lnTo>
                  <a:pt x="3475531" y="0"/>
                </a:lnTo>
                <a:lnTo>
                  <a:pt x="3870919" y="0"/>
                </a:lnTo>
                <a:lnTo>
                  <a:pt x="7346605" y="0"/>
                </a:lnTo>
                <a:lnTo>
                  <a:pt x="8416393" y="0"/>
                </a:lnTo>
                <a:lnTo>
                  <a:pt x="7718776" y="1511301"/>
                </a:lnTo>
                <a:lnTo>
                  <a:pt x="6648988" y="1511301"/>
                </a:lnTo>
                <a:lnTo>
                  <a:pt x="3870920" y="1511301"/>
                </a:lnTo>
                <a:lnTo>
                  <a:pt x="3870920" y="1511304"/>
                </a:lnTo>
                <a:lnTo>
                  <a:pt x="3475531" y="1511304"/>
                </a:lnTo>
                <a:lnTo>
                  <a:pt x="3475531" y="1511306"/>
                </a:lnTo>
                <a:lnTo>
                  <a:pt x="2405743" y="1511306"/>
                </a:lnTo>
                <a:lnTo>
                  <a:pt x="2403199" y="1511306"/>
                </a:lnTo>
                <a:lnTo>
                  <a:pt x="2288996" y="1511306"/>
                </a:lnTo>
                <a:lnTo>
                  <a:pt x="2279356" y="1511306"/>
                </a:lnTo>
                <a:lnTo>
                  <a:pt x="1333411" y="1511306"/>
                </a:lnTo>
                <a:lnTo>
                  <a:pt x="1309274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106978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E9B31C-FCE2-D993-5990-91B37573AE3F}"/>
              </a:ext>
            </a:extLst>
          </p:cNvPr>
          <p:cNvSpPr txBox="1">
            <a:spLocks/>
          </p:cNvSpPr>
          <p:nvPr/>
        </p:nvSpPr>
        <p:spPr>
          <a:xfrm>
            <a:off x="841248" y="5529884"/>
            <a:ext cx="6754845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Produsul Nostru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B7DBDB50-6872-C3C6-0FA7-1F769304D23C}"/>
              </a:ext>
            </a:extLst>
          </p:cNvPr>
          <p:cNvSpPr txBox="1">
            <a:spLocks/>
          </p:cNvSpPr>
          <p:nvPr/>
        </p:nvSpPr>
        <p:spPr>
          <a:xfrm>
            <a:off x="841248" y="731520"/>
            <a:ext cx="10701507" cy="425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LT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?</a:t>
            </a:r>
          </a:p>
          <a:p>
            <a:r>
              <a:rPr lang="en-US" dirty="0"/>
              <a:t>Bid Driven </a:t>
            </a:r>
            <a:r>
              <a:rPr lang="en-US" dirty="0" err="1"/>
              <a:t>este</a:t>
            </a:r>
            <a:r>
              <a:rPr lang="en-US" dirty="0"/>
              <a:t> un website modern de </a:t>
            </a:r>
            <a:r>
              <a:rPr lang="en-US" dirty="0" err="1"/>
              <a:t>licitații</a:t>
            </a:r>
            <a:r>
              <a:rPr lang="en-US" dirty="0"/>
              <a:t> auto (“car auction”) </a:t>
            </a:r>
            <a:r>
              <a:rPr lang="en-US" dirty="0" err="1"/>
              <a:t>prin</a:t>
            </a:r>
            <a:r>
              <a:rPr lang="en-US" dirty="0"/>
              <a:t> care </a:t>
            </a:r>
            <a:r>
              <a:rPr lang="en-US" dirty="0" err="1"/>
              <a:t>orice</a:t>
            </a:r>
            <a:r>
              <a:rPr lang="en-US" dirty="0"/>
              <a:t> comparator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sa-si</a:t>
            </a:r>
            <a:r>
              <a:rPr lang="en-US" dirty="0"/>
              <a:t> </a:t>
            </a:r>
            <a:r>
              <a:rPr lang="en-US" dirty="0" err="1"/>
              <a:t>gaseasca</a:t>
            </a:r>
            <a:r>
              <a:rPr lang="en-US" dirty="0"/>
              <a:t> o </a:t>
            </a:r>
            <a:r>
              <a:rPr lang="en-US" dirty="0" err="1"/>
              <a:t>masina</a:t>
            </a:r>
            <a:r>
              <a:rPr lang="en-US" dirty="0"/>
              <a:t> </a:t>
            </a:r>
            <a:r>
              <a:rPr lang="en-US" dirty="0" err="1"/>
              <a:t>noua</a:t>
            </a:r>
            <a:r>
              <a:rPr lang="en-US" dirty="0"/>
              <a:t>, </a:t>
            </a:r>
            <a:r>
              <a:rPr lang="en-US" dirty="0" err="1"/>
              <a:t>răsfoind</a:t>
            </a:r>
            <a:r>
              <a:rPr lang="en-US" dirty="0"/>
              <a:t> </a:t>
            </a:r>
            <a:r>
              <a:rPr lang="en-US" dirty="0" err="1"/>
              <a:t>catalogul</a:t>
            </a:r>
            <a:r>
              <a:rPr lang="en-US" dirty="0"/>
              <a:t> </a:t>
            </a:r>
            <a:r>
              <a:rPr lang="en-US" dirty="0" err="1"/>
              <a:t>nostru</a:t>
            </a:r>
            <a:r>
              <a:rPr lang="en-US" dirty="0"/>
              <a:t> divers  de </a:t>
            </a:r>
            <a:r>
              <a:rPr lang="en-US" dirty="0" err="1"/>
              <a:t>oferte</a:t>
            </a:r>
            <a:r>
              <a:rPr lang="en-US" dirty="0"/>
              <a:t> </a:t>
            </a:r>
            <a:r>
              <a:rPr lang="en-US" dirty="0" err="1"/>
              <a:t>sigure</a:t>
            </a:r>
            <a:r>
              <a:rPr lang="en-US" dirty="0"/>
              <a:t> , competitive </a:t>
            </a:r>
            <a:r>
              <a:rPr lang="en-US" dirty="0" err="1"/>
              <a:t>prezentate</a:t>
            </a:r>
            <a:r>
              <a:rPr lang="en-US" dirty="0"/>
              <a:t> de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vânzători</a:t>
            </a:r>
            <a:r>
              <a:rPr lang="en-US" dirty="0"/>
              <a:t> </a:t>
            </a:r>
            <a:r>
              <a:rPr lang="en-US" dirty="0" err="1"/>
              <a:t>serioși</a:t>
            </a:r>
            <a:r>
              <a:rPr lang="en-US" dirty="0"/>
              <a:t> , </a:t>
            </a:r>
            <a:r>
              <a:rPr lang="en-US" dirty="0" err="1"/>
              <a:t>acreditați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pot </a:t>
            </a:r>
            <a:r>
              <a:rPr lang="en-US" dirty="0" err="1"/>
              <a:t>adaugă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oferte</a:t>
            </a:r>
            <a:r>
              <a:rPr lang="en-US" dirty="0"/>
              <a:t> in mod cat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detaliat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simplu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  .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mașina</a:t>
            </a:r>
            <a:r>
              <a:rPr lang="en-US" dirty="0"/>
              <a:t> ta de vis </a:t>
            </a:r>
            <a:r>
              <a:rPr lang="en-US" dirty="0" err="1"/>
              <a:t>poate</a:t>
            </a:r>
            <a:r>
              <a:rPr lang="en-US" dirty="0"/>
              <a:t> fi la </a:t>
            </a:r>
            <a:r>
              <a:rPr lang="en-US" dirty="0" err="1"/>
              <a:t>câteva</a:t>
            </a:r>
            <a:r>
              <a:rPr lang="en-US" dirty="0"/>
              <a:t> </a:t>
            </a:r>
            <a:r>
              <a:rPr lang="en-US" dirty="0" err="1"/>
              <a:t>clicuri</a:t>
            </a:r>
            <a:r>
              <a:rPr lang="en-US" dirty="0"/>
              <a:t> </a:t>
            </a:r>
            <a:r>
              <a:rPr lang="en-US" dirty="0" err="1"/>
              <a:t>distanta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am ales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?</a:t>
            </a:r>
          </a:p>
          <a:p>
            <a:r>
              <a:rPr lang="en-US" dirty="0"/>
              <a:t>Am ales </a:t>
            </a:r>
            <a:r>
              <a:rPr lang="en-US" dirty="0" err="1"/>
              <a:t>aceasta</a:t>
            </a:r>
            <a:r>
              <a:rPr lang="en-US" dirty="0"/>
              <a:t> idee </a:t>
            </a:r>
            <a:r>
              <a:rPr lang="en-US" dirty="0" err="1"/>
              <a:t>datorita</a:t>
            </a:r>
            <a:r>
              <a:rPr lang="en-US" dirty="0"/>
              <a:t> </a:t>
            </a:r>
            <a:r>
              <a:rPr lang="en-US" dirty="0" err="1"/>
              <a:t>cunoștințelor</a:t>
            </a:r>
            <a:r>
              <a:rPr lang="en-US" dirty="0"/>
              <a:t> </a:t>
            </a:r>
            <a:r>
              <a:rPr lang="en-US" dirty="0" err="1"/>
              <a:t>noastre</a:t>
            </a:r>
            <a:r>
              <a:rPr lang="en-US" dirty="0"/>
              <a:t> in </a:t>
            </a:r>
            <a:r>
              <a:rPr lang="en-US" dirty="0" err="1"/>
              <a:t>domeniul</a:t>
            </a:r>
            <a:r>
              <a:rPr lang="en-US" dirty="0"/>
              <a:t> IT, in special web, cat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datorita</a:t>
            </a:r>
            <a:r>
              <a:rPr lang="en-US" dirty="0"/>
              <a:t> </a:t>
            </a:r>
            <a:r>
              <a:rPr lang="en-US" dirty="0" err="1"/>
              <a:t>dorinței</a:t>
            </a:r>
            <a:r>
              <a:rPr lang="en-US" dirty="0"/>
              <a:t> de a </a:t>
            </a:r>
            <a:r>
              <a:rPr lang="en-US" dirty="0" err="1"/>
              <a:t>oferii</a:t>
            </a:r>
            <a:r>
              <a:rPr lang="en-US" dirty="0"/>
              <a:t> </a:t>
            </a:r>
            <a:r>
              <a:rPr lang="en-US" dirty="0" err="1"/>
              <a:t>atât</a:t>
            </a:r>
            <a:r>
              <a:rPr lang="en-US" dirty="0"/>
              <a:t> </a:t>
            </a:r>
            <a:r>
              <a:rPr lang="en-US" dirty="0" err="1"/>
              <a:t>pasionaților</a:t>
            </a:r>
            <a:r>
              <a:rPr lang="en-US" dirty="0"/>
              <a:t> de </a:t>
            </a:r>
            <a:r>
              <a:rPr lang="en-US" dirty="0" err="1"/>
              <a:t>mașini</a:t>
            </a:r>
            <a:r>
              <a:rPr lang="en-US" dirty="0"/>
              <a:t> cat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clienților</a:t>
            </a:r>
            <a:r>
              <a:rPr lang="en-US" dirty="0"/>
              <a:t> </a:t>
            </a:r>
            <a:r>
              <a:rPr lang="en-US" dirty="0" err="1"/>
              <a:t>simpli</a:t>
            </a:r>
            <a:r>
              <a:rPr lang="en-US" dirty="0"/>
              <a:t> o </a:t>
            </a:r>
            <a:r>
              <a:rPr lang="en-US" dirty="0" err="1"/>
              <a:t>varianta</a:t>
            </a:r>
            <a:r>
              <a:rPr lang="en-US" dirty="0"/>
              <a:t> 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utilizat</a:t>
            </a:r>
            <a:r>
              <a:rPr lang="en-US" dirty="0"/>
              <a:t>, </a:t>
            </a:r>
            <a:r>
              <a:rPr lang="en-US" dirty="0" err="1"/>
              <a:t>rapida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sigura</a:t>
            </a:r>
            <a:r>
              <a:rPr lang="en-US" dirty="0"/>
              <a:t> de a </a:t>
            </a:r>
            <a:r>
              <a:rPr lang="en-US" dirty="0" err="1"/>
              <a:t>procura</a:t>
            </a:r>
            <a:r>
              <a:rPr lang="en-US" dirty="0"/>
              <a:t> o </a:t>
            </a:r>
            <a:r>
              <a:rPr lang="en-US" dirty="0" err="1"/>
              <a:t>mașina</a:t>
            </a:r>
            <a:r>
              <a:rPr lang="en-US" dirty="0"/>
              <a:t> </a:t>
            </a:r>
            <a:r>
              <a:rPr lang="en-US" dirty="0" err="1"/>
              <a:t>noua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4A9C5F1-B76A-4908-9A82-8F1CD0FB5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1743" y="5346700"/>
            <a:ext cx="4290257" cy="1511301"/>
          </a:xfrm>
          <a:custGeom>
            <a:avLst/>
            <a:gdLst>
              <a:gd name="connsiteX0" fmla="*/ 697617 w 4290257"/>
              <a:gd name="connsiteY0" fmla="*/ 0 h 1511301"/>
              <a:gd name="connsiteX1" fmla="*/ 4290257 w 4290257"/>
              <a:gd name="connsiteY1" fmla="*/ 0 h 1511301"/>
              <a:gd name="connsiteX2" fmla="*/ 4290257 w 4290257"/>
              <a:gd name="connsiteY2" fmla="*/ 1511301 h 1511301"/>
              <a:gd name="connsiteX3" fmla="*/ 2525897 w 4290257"/>
              <a:gd name="connsiteY3" fmla="*/ 1511301 h 1511301"/>
              <a:gd name="connsiteX4" fmla="*/ 0 w 4290257"/>
              <a:gd name="connsiteY4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0257" h="1511301">
                <a:moveTo>
                  <a:pt x="697617" y="0"/>
                </a:moveTo>
                <a:lnTo>
                  <a:pt x="4290257" y="0"/>
                </a:lnTo>
                <a:lnTo>
                  <a:pt x="4290257" y="1511301"/>
                </a:lnTo>
                <a:lnTo>
                  <a:pt x="2525897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469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E0DEC-3F29-AB12-32E3-42DF8E8C479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9808597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Problema Abordata </a:t>
            </a:r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1D8C-154D-BE35-2BDB-3D054F869C6F}"/>
              </a:ext>
            </a:extLst>
          </p:cNvPr>
          <p:cNvSpPr txBox="1">
            <a:spLocks/>
          </p:cNvSpPr>
          <p:nvPr/>
        </p:nvSpPr>
        <p:spPr>
          <a:xfrm>
            <a:off x="838201" y="2055811"/>
            <a:ext cx="7315200" cy="4121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Pe piața auto din Romania exista foarte puține platforme specializate pentru licitații de mașini.</a:t>
            </a:r>
          </a:p>
          <a:p>
            <a:endParaRPr lang="en-US" sz="2000"/>
          </a:p>
          <a:p>
            <a:r>
              <a:rPr lang="en-US" sz="2000"/>
              <a:t>Mulți oameni cumpăra mașini la mana a doua de la proprietari care prezinta un grad de nesiguranța ( adițional nu exista alți comercianți care oferă servici atât de variate/specializate la postarea ofertei după care cumpărătorul sa poată sa se orienteze)</a:t>
            </a:r>
          </a:p>
          <a:p>
            <a:endParaRPr lang="en-US" sz="2000"/>
          </a:p>
          <a:p>
            <a:r>
              <a:rPr lang="en-US" sz="2000"/>
              <a:t>Profil al cumpărătorului : - Mai multe tipuri :</a:t>
            </a:r>
          </a:p>
          <a:p>
            <a:pPr marL="0"/>
            <a:r>
              <a:rPr lang="en-US" sz="2000"/>
              <a:t>		 - Persoana Fizica (Proprietari de autovehicule )				                - Organizație / Pers Juridica ( Nu plătește TVA , necesita cod CAEN )</a:t>
            </a:r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8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B9E1-8919-CB3A-89F2-2EC446253757}"/>
              </a:ext>
            </a:extLst>
          </p:cNvPr>
          <p:cNvSpPr txBox="1">
            <a:spLocks/>
          </p:cNvSpPr>
          <p:nvPr/>
        </p:nvSpPr>
        <p:spPr>
          <a:xfrm>
            <a:off x="1653363" y="365760"/>
            <a:ext cx="93672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Soluția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Prefigurata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9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7050-310A-A45C-4282-B086D8C52C09}"/>
              </a:ext>
            </a:extLst>
          </p:cNvPr>
          <p:cNvSpPr txBox="1">
            <a:spLocks/>
          </p:cNvSpPr>
          <p:nvPr/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Alternativa mult mai sigura pentru clienți </a:t>
            </a:r>
          </a:p>
          <a:p>
            <a:r>
              <a:rPr lang="en-US" sz="2200"/>
              <a:t>Servicii rapide si eficiente </a:t>
            </a:r>
          </a:p>
          <a:p>
            <a:r>
              <a:rPr lang="en-US" sz="2200"/>
              <a:t>Vânzătorului i-se oferă o taxa mica inițiala pentru prima vânzare , ca apoi sa o plătească integral in cazul vânzării</a:t>
            </a:r>
          </a:p>
          <a:p>
            <a:r>
              <a:rPr lang="en-US" sz="2200"/>
              <a:t>Credibilitatea Vânzătorului pe baza de recenzii  </a:t>
            </a:r>
          </a:p>
          <a:p>
            <a:r>
              <a:rPr lang="en-US" sz="2200"/>
              <a:t>Indice de preț oferit cumpărătorului ( pe baza mașinilor oferite pe site-ul nostru)	</a:t>
            </a:r>
          </a:p>
          <a:p>
            <a:r>
              <a:rPr lang="en-US" sz="2200"/>
              <a:t>Putem oferii cumpărătorului orice act necesar preluării mașini din alta tara</a:t>
            </a:r>
          </a:p>
          <a:p>
            <a:r>
              <a:rPr lang="en-US" sz="2200"/>
              <a:t>Daca cumpărătorul nu onorează clauzele contractului de cumpărare oferim sprijin legal. </a:t>
            </a:r>
          </a:p>
          <a:p>
            <a:pPr marL="0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068398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514</Words>
  <Application>Microsoft Office PowerPoint</Application>
  <PresentationFormat>Widescreen</PresentationFormat>
  <Paragraphs>90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Meiryo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Andrei Madaras</cp:lastModifiedBy>
  <cp:revision>28</cp:revision>
  <dcterms:created xsi:type="dcterms:W3CDTF">2020-07-14T16:36:24Z</dcterms:created>
  <dcterms:modified xsi:type="dcterms:W3CDTF">2023-01-18T04:57:23Z</dcterms:modified>
</cp:coreProperties>
</file>